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9" r:id="rId6"/>
    <p:sldId id="262" r:id="rId7"/>
    <p:sldId id="267" r:id="rId8"/>
    <p:sldId id="258" r:id="rId9"/>
    <p:sldId id="257" r:id="rId10"/>
    <p:sldId id="268" r:id="rId11"/>
    <p:sldId id="269" r:id="rId12"/>
    <p:sldId id="270" r:id="rId13"/>
    <p:sldId id="275" r:id="rId14"/>
    <p:sldId id="263" r:id="rId15"/>
    <p:sldId id="265" r:id="rId16"/>
    <p:sldId id="276" r:id="rId17"/>
    <p:sldId id="273" r:id="rId18"/>
    <p:sldId id="264" r:id="rId19"/>
  </p:sldIdLst>
  <p:sldSz cx="9144000" cy="6858000" type="screen4x3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F49E2A-4B53-47F5-9096-1CEAB14A63B0}" v="9" dt="2024-11-06T10:16:12.144"/>
    <p1510:client id="{3156AB94-8E92-46D5-99E3-C29134CE1E75}" v="30" dt="2024-11-06T10:21:34.2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1" d="100"/>
          <a:sy n="151" d="100"/>
        </p:scale>
        <p:origin x="3768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äenpää, Leena" userId="e92eba4e-2622-47f4-a6b4-a1ad529bf717" providerId="ADAL" clId="{F19C623E-4256-44BB-9F45-46BEA136EFCF}"/>
    <pc:docChg chg="custSel modSld">
      <pc:chgData name="Mäenpää, Leena" userId="e92eba4e-2622-47f4-a6b4-a1ad529bf717" providerId="ADAL" clId="{F19C623E-4256-44BB-9F45-46BEA136EFCF}" dt="2023-10-24T11:48:29.038" v="106" actId="20577"/>
      <pc:docMkLst>
        <pc:docMk/>
      </pc:docMkLst>
      <pc:sldChg chg="modSp mod">
        <pc:chgData name="Mäenpää, Leena" userId="e92eba4e-2622-47f4-a6b4-a1ad529bf717" providerId="ADAL" clId="{F19C623E-4256-44BB-9F45-46BEA136EFCF}" dt="2023-10-24T10:37:46.258" v="6" actId="20577"/>
        <pc:sldMkLst>
          <pc:docMk/>
          <pc:sldMk cId="2803620304" sldId="256"/>
        </pc:sldMkLst>
        <pc:spChg chg="mod">
          <ac:chgData name="Mäenpää, Leena" userId="e92eba4e-2622-47f4-a6b4-a1ad529bf717" providerId="ADAL" clId="{F19C623E-4256-44BB-9F45-46BEA136EFCF}" dt="2023-10-24T10:37:46.258" v="6" actId="20577"/>
          <ac:spMkLst>
            <pc:docMk/>
            <pc:sldMk cId="2803620304" sldId="256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F19C623E-4256-44BB-9F45-46BEA136EFCF}" dt="2023-10-24T10:42:21.149" v="72" actId="20577"/>
        <pc:sldMkLst>
          <pc:docMk/>
          <pc:sldMk cId="1915129937" sldId="257"/>
        </pc:sldMkLst>
        <pc:spChg chg="mod">
          <ac:chgData name="Mäenpää, Leena" userId="e92eba4e-2622-47f4-a6b4-a1ad529bf717" providerId="ADAL" clId="{F19C623E-4256-44BB-9F45-46BEA136EFCF}" dt="2023-10-24T10:42:21.149" v="72" actId="20577"/>
          <ac:spMkLst>
            <pc:docMk/>
            <pc:sldMk cId="1915129937" sldId="257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F19C623E-4256-44BB-9F45-46BEA136EFCF}" dt="2023-10-24T10:41:06.550" v="61" actId="20577"/>
        <pc:sldMkLst>
          <pc:docMk/>
          <pc:sldMk cId="2991233983" sldId="262"/>
        </pc:sldMkLst>
        <pc:spChg chg="mod">
          <ac:chgData name="Mäenpää, Leena" userId="e92eba4e-2622-47f4-a6b4-a1ad529bf717" providerId="ADAL" clId="{F19C623E-4256-44BB-9F45-46BEA136EFCF}" dt="2023-10-24T10:38:06.509" v="30" actId="20577"/>
          <ac:spMkLst>
            <pc:docMk/>
            <pc:sldMk cId="2991233983" sldId="262"/>
            <ac:spMk id="3" creationId="{00000000-0000-0000-0000-000000000000}"/>
          </ac:spMkLst>
        </pc:spChg>
        <pc:spChg chg="mod">
          <ac:chgData name="Mäenpää, Leena" userId="e92eba4e-2622-47f4-a6b4-a1ad529bf717" providerId="ADAL" clId="{F19C623E-4256-44BB-9F45-46BEA136EFCF}" dt="2023-10-24T10:40:40.129" v="52" actId="1076"/>
          <ac:spMkLst>
            <pc:docMk/>
            <pc:sldMk cId="2991233983" sldId="262"/>
            <ac:spMk id="4" creationId="{00000000-0000-0000-0000-000000000000}"/>
          </ac:spMkLst>
        </pc:spChg>
        <pc:spChg chg="mod">
          <ac:chgData name="Mäenpää, Leena" userId="e92eba4e-2622-47f4-a6b4-a1ad529bf717" providerId="ADAL" clId="{F19C623E-4256-44BB-9F45-46BEA136EFCF}" dt="2023-10-24T10:41:06.550" v="61" actId="20577"/>
          <ac:spMkLst>
            <pc:docMk/>
            <pc:sldMk cId="2991233983" sldId="262"/>
            <ac:spMk id="5" creationId="{00000000-0000-0000-0000-000000000000}"/>
          </ac:spMkLst>
        </pc:spChg>
      </pc:sldChg>
      <pc:sldChg chg="modSp mod">
        <pc:chgData name="Mäenpää, Leena" userId="e92eba4e-2622-47f4-a6b4-a1ad529bf717" providerId="ADAL" clId="{F19C623E-4256-44BB-9F45-46BEA136EFCF}" dt="2023-10-24T11:48:29.038" v="106" actId="20577"/>
        <pc:sldMkLst>
          <pc:docMk/>
          <pc:sldMk cId="707994418" sldId="263"/>
        </pc:sldMkLst>
        <pc:spChg chg="mod">
          <ac:chgData name="Mäenpää, Leena" userId="e92eba4e-2622-47f4-a6b4-a1ad529bf717" providerId="ADAL" clId="{F19C623E-4256-44BB-9F45-46BEA136EFCF}" dt="2023-10-24T11:48:29.038" v="106" actId="20577"/>
          <ac:spMkLst>
            <pc:docMk/>
            <pc:sldMk cId="707994418" sldId="263"/>
            <ac:spMk id="3" creationId="{00000000-0000-0000-0000-000000000000}"/>
          </ac:spMkLst>
        </pc:spChg>
      </pc:sldChg>
      <pc:sldChg chg="addSp delSp modSp mod">
        <pc:chgData name="Mäenpää, Leena" userId="e92eba4e-2622-47f4-a6b4-a1ad529bf717" providerId="ADAL" clId="{F19C623E-4256-44BB-9F45-46BEA136EFCF}" dt="2023-10-24T10:48:24.054" v="76" actId="1076"/>
        <pc:sldMkLst>
          <pc:docMk/>
          <pc:sldMk cId="730635697" sldId="269"/>
        </pc:sldMkLst>
        <pc:spChg chg="add mod">
          <ac:chgData name="Mäenpää, Leena" userId="e92eba4e-2622-47f4-a6b4-a1ad529bf717" providerId="ADAL" clId="{F19C623E-4256-44BB-9F45-46BEA136EFCF}" dt="2023-10-24T10:48:15.660" v="73" actId="478"/>
          <ac:spMkLst>
            <pc:docMk/>
            <pc:sldMk cId="730635697" sldId="269"/>
            <ac:spMk id="4" creationId="{77AD3D02-CD8A-FEB4-4549-DD9581BB3776}"/>
          </ac:spMkLst>
        </pc:spChg>
        <pc:picChg chg="del">
          <ac:chgData name="Mäenpää, Leena" userId="e92eba4e-2622-47f4-a6b4-a1ad529bf717" providerId="ADAL" clId="{F19C623E-4256-44BB-9F45-46BEA136EFCF}" dt="2023-10-24T10:48:15.660" v="73" actId="478"/>
          <ac:picMkLst>
            <pc:docMk/>
            <pc:sldMk cId="730635697" sldId="269"/>
            <ac:picMk id="6" creationId="{858DC1A8-D88F-4B5E-9A14-510A13B34ED8}"/>
          </ac:picMkLst>
        </pc:picChg>
        <pc:picChg chg="add mod">
          <ac:chgData name="Mäenpää, Leena" userId="e92eba4e-2622-47f4-a6b4-a1ad529bf717" providerId="ADAL" clId="{F19C623E-4256-44BB-9F45-46BEA136EFCF}" dt="2023-10-24T10:48:24.054" v="76" actId="1076"/>
          <ac:picMkLst>
            <pc:docMk/>
            <pc:sldMk cId="730635697" sldId="269"/>
            <ac:picMk id="7" creationId="{FA8FA99D-49D3-EF1C-CA64-5C9136F3F095}"/>
          </ac:picMkLst>
        </pc:picChg>
      </pc:sldChg>
      <pc:sldChg chg="addSp delSp modSp mod">
        <pc:chgData name="Mäenpää, Leena" userId="e92eba4e-2622-47f4-a6b4-a1ad529bf717" providerId="ADAL" clId="{F19C623E-4256-44BB-9F45-46BEA136EFCF}" dt="2023-10-24T10:53:25.599" v="86" actId="1076"/>
        <pc:sldMkLst>
          <pc:docMk/>
          <pc:sldMk cId="2911609561" sldId="270"/>
        </pc:sldMkLst>
        <pc:spChg chg="add del mod">
          <ac:chgData name="Mäenpää, Leena" userId="e92eba4e-2622-47f4-a6b4-a1ad529bf717" providerId="ADAL" clId="{F19C623E-4256-44BB-9F45-46BEA136EFCF}" dt="2023-10-24T10:53:19.247" v="83" actId="478"/>
          <ac:spMkLst>
            <pc:docMk/>
            <pc:sldMk cId="2911609561" sldId="270"/>
            <ac:spMk id="4" creationId="{72D80D8C-42FF-A8CA-E847-640740322D3A}"/>
          </ac:spMkLst>
        </pc:spChg>
        <pc:picChg chg="add mod">
          <ac:chgData name="Mäenpää, Leena" userId="e92eba4e-2622-47f4-a6b4-a1ad529bf717" providerId="ADAL" clId="{F19C623E-4256-44BB-9F45-46BEA136EFCF}" dt="2023-10-24T10:53:25.599" v="86" actId="1076"/>
          <ac:picMkLst>
            <pc:docMk/>
            <pc:sldMk cId="2911609561" sldId="270"/>
            <ac:picMk id="6" creationId="{264173A4-ABE4-08FC-AFD9-58E4EEE9E29C}"/>
          </ac:picMkLst>
        </pc:picChg>
        <pc:picChg chg="del mod">
          <ac:chgData name="Mäenpää, Leena" userId="e92eba4e-2622-47f4-a6b4-a1ad529bf717" providerId="ADAL" clId="{F19C623E-4256-44BB-9F45-46BEA136EFCF}" dt="2023-10-24T10:53:06.088" v="78" actId="478"/>
          <ac:picMkLst>
            <pc:docMk/>
            <pc:sldMk cId="2911609561" sldId="270"/>
            <ac:picMk id="15" creationId="{980A8A37-91A8-4C96-8D7D-E3D43C9856CF}"/>
          </ac:picMkLst>
        </pc:picChg>
      </pc:sldChg>
      <pc:sldChg chg="addSp delSp modSp mod">
        <pc:chgData name="Mäenpää, Leena" userId="e92eba4e-2622-47f4-a6b4-a1ad529bf717" providerId="ADAL" clId="{F19C623E-4256-44BB-9F45-46BEA136EFCF}" dt="2023-10-24T11:12:37.352" v="89" actId="14100"/>
        <pc:sldMkLst>
          <pc:docMk/>
          <pc:sldMk cId="3040632723" sldId="275"/>
        </pc:sldMkLst>
        <pc:spChg chg="add del mod">
          <ac:chgData name="Mäenpää, Leena" userId="e92eba4e-2622-47f4-a6b4-a1ad529bf717" providerId="ADAL" clId="{F19C623E-4256-44BB-9F45-46BEA136EFCF}" dt="2023-10-24T11:12:30.038" v="88" actId="22"/>
          <ac:spMkLst>
            <pc:docMk/>
            <pc:sldMk cId="3040632723" sldId="275"/>
            <ac:spMk id="4" creationId="{4184794C-85ED-6E6E-574C-4207115487B0}"/>
          </ac:spMkLst>
        </pc:spChg>
        <pc:picChg chg="del">
          <ac:chgData name="Mäenpää, Leena" userId="e92eba4e-2622-47f4-a6b4-a1ad529bf717" providerId="ADAL" clId="{F19C623E-4256-44BB-9F45-46BEA136EFCF}" dt="2023-10-24T11:12:26.366" v="87" actId="478"/>
          <ac:picMkLst>
            <pc:docMk/>
            <pc:sldMk cId="3040632723" sldId="275"/>
            <ac:picMk id="6" creationId="{4BB679B8-F06E-42A1-B557-0BD04FE89C8A}"/>
          </ac:picMkLst>
        </pc:picChg>
        <pc:picChg chg="add mod ord">
          <ac:chgData name="Mäenpää, Leena" userId="e92eba4e-2622-47f4-a6b4-a1ad529bf717" providerId="ADAL" clId="{F19C623E-4256-44BB-9F45-46BEA136EFCF}" dt="2023-10-24T11:12:37.352" v="89" actId="14100"/>
          <ac:picMkLst>
            <pc:docMk/>
            <pc:sldMk cId="3040632723" sldId="275"/>
            <ac:picMk id="7" creationId="{EDBE68BD-D237-0695-B9C2-F673D39A8267}"/>
          </ac:picMkLst>
        </pc:picChg>
      </pc:sldChg>
    </pc:docChg>
  </pc:docChgLst>
  <pc:docChgLst>
    <pc:chgData name="Mäenpää, Leena" userId="e92eba4e-2622-47f4-a6b4-a1ad529bf717" providerId="ADAL" clId="{6B20A0B8-BDCA-4B4B-82A6-B269FF8083AD}"/>
    <pc:docChg chg="undo custSel modSld">
      <pc:chgData name="Mäenpää, Leena" userId="e92eba4e-2622-47f4-a6b4-a1ad529bf717" providerId="ADAL" clId="{6B20A0B8-BDCA-4B4B-82A6-B269FF8083AD}" dt="2024-11-06T09:26:01.876" v="536" actId="20577"/>
      <pc:docMkLst>
        <pc:docMk/>
      </pc:docMkLst>
      <pc:sldChg chg="modSp mod">
        <pc:chgData name="Mäenpää, Leena" userId="e92eba4e-2622-47f4-a6b4-a1ad529bf717" providerId="ADAL" clId="{6B20A0B8-BDCA-4B4B-82A6-B269FF8083AD}" dt="2024-10-09T10:03:34.826" v="1" actId="20577"/>
        <pc:sldMkLst>
          <pc:docMk/>
          <pc:sldMk cId="2803620304" sldId="256"/>
        </pc:sldMkLst>
        <pc:spChg chg="mod">
          <ac:chgData name="Mäenpää, Leena" userId="e92eba4e-2622-47f4-a6b4-a1ad529bf717" providerId="ADAL" clId="{6B20A0B8-BDCA-4B4B-82A6-B269FF8083AD}" dt="2024-10-09T10:03:34.826" v="1" actId="20577"/>
          <ac:spMkLst>
            <pc:docMk/>
            <pc:sldMk cId="2803620304" sldId="256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6B20A0B8-BDCA-4B4B-82A6-B269FF8083AD}" dt="2024-11-06T09:26:01.876" v="536" actId="20577"/>
        <pc:sldMkLst>
          <pc:docMk/>
          <pc:sldMk cId="1915129937" sldId="257"/>
        </pc:sldMkLst>
        <pc:spChg chg="mod">
          <ac:chgData name="Mäenpää, Leena" userId="e92eba4e-2622-47f4-a6b4-a1ad529bf717" providerId="ADAL" clId="{6B20A0B8-BDCA-4B4B-82A6-B269FF8083AD}" dt="2024-11-06T09:26:01.876" v="536" actId="20577"/>
          <ac:spMkLst>
            <pc:docMk/>
            <pc:sldMk cId="1915129937" sldId="257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6B20A0B8-BDCA-4B4B-82A6-B269FF8083AD}" dt="2024-10-09T10:59:14.361" v="532" actId="20577"/>
        <pc:sldMkLst>
          <pc:docMk/>
          <pc:sldMk cId="1407124837" sldId="258"/>
        </pc:sldMkLst>
        <pc:spChg chg="mod">
          <ac:chgData name="Mäenpää, Leena" userId="e92eba4e-2622-47f4-a6b4-a1ad529bf717" providerId="ADAL" clId="{6B20A0B8-BDCA-4B4B-82A6-B269FF8083AD}" dt="2024-10-09T10:59:14.361" v="532" actId="20577"/>
          <ac:spMkLst>
            <pc:docMk/>
            <pc:sldMk cId="1407124837" sldId="258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6B20A0B8-BDCA-4B4B-82A6-B269FF8083AD}" dt="2024-10-09T10:57:46.040" v="494" actId="20577"/>
        <pc:sldMkLst>
          <pc:docMk/>
          <pc:sldMk cId="2126425267" sldId="259"/>
        </pc:sldMkLst>
        <pc:spChg chg="mod">
          <ac:chgData name="Mäenpää, Leena" userId="e92eba4e-2622-47f4-a6b4-a1ad529bf717" providerId="ADAL" clId="{6B20A0B8-BDCA-4B4B-82A6-B269FF8083AD}" dt="2024-10-09T10:57:46.040" v="494" actId="20577"/>
          <ac:spMkLst>
            <pc:docMk/>
            <pc:sldMk cId="2126425267" sldId="259"/>
            <ac:spMk id="3" creationId="{00000000-0000-0000-0000-000000000000}"/>
          </ac:spMkLst>
        </pc:spChg>
      </pc:sldChg>
      <pc:sldChg chg="modSp mod modAnim">
        <pc:chgData name="Mäenpää, Leena" userId="e92eba4e-2622-47f4-a6b4-a1ad529bf717" providerId="ADAL" clId="{6B20A0B8-BDCA-4B4B-82A6-B269FF8083AD}" dt="2024-10-09T10:58:05.020" v="500" actId="20577"/>
        <pc:sldMkLst>
          <pc:docMk/>
          <pc:sldMk cId="2991233983" sldId="262"/>
        </pc:sldMkLst>
        <pc:spChg chg="mod">
          <ac:chgData name="Mäenpää, Leena" userId="e92eba4e-2622-47f4-a6b4-a1ad529bf717" providerId="ADAL" clId="{6B20A0B8-BDCA-4B4B-82A6-B269FF8083AD}" dt="2024-10-09T10:58:05.020" v="500" actId="20577"/>
          <ac:spMkLst>
            <pc:docMk/>
            <pc:sldMk cId="2991233983" sldId="262"/>
            <ac:spMk id="3" creationId="{00000000-0000-0000-0000-000000000000}"/>
          </ac:spMkLst>
        </pc:spChg>
        <pc:spChg chg="mod">
          <ac:chgData name="Mäenpää, Leena" userId="e92eba4e-2622-47f4-a6b4-a1ad529bf717" providerId="ADAL" clId="{6B20A0B8-BDCA-4B4B-82A6-B269FF8083AD}" dt="2024-10-09T10:05:16.126" v="21" actId="1076"/>
          <ac:spMkLst>
            <pc:docMk/>
            <pc:sldMk cId="2991233983" sldId="262"/>
            <ac:spMk id="4" creationId="{00000000-0000-0000-0000-000000000000}"/>
          </ac:spMkLst>
        </pc:spChg>
        <pc:spChg chg="mod">
          <ac:chgData name="Mäenpää, Leena" userId="e92eba4e-2622-47f4-a6b4-a1ad529bf717" providerId="ADAL" clId="{6B20A0B8-BDCA-4B4B-82A6-B269FF8083AD}" dt="2024-10-09T10:05:20.122" v="22" actId="20577"/>
          <ac:spMkLst>
            <pc:docMk/>
            <pc:sldMk cId="2991233983" sldId="262"/>
            <ac:spMk id="5" creationId="{00000000-0000-0000-0000-000000000000}"/>
          </ac:spMkLst>
        </pc:spChg>
      </pc:sldChg>
      <pc:sldChg chg="modSp mod">
        <pc:chgData name="Mäenpää, Leena" userId="e92eba4e-2622-47f4-a6b4-a1ad529bf717" providerId="ADAL" clId="{6B20A0B8-BDCA-4B4B-82A6-B269FF8083AD}" dt="2024-10-09T10:56:27.741" v="492" actId="20577"/>
        <pc:sldMkLst>
          <pc:docMk/>
          <pc:sldMk cId="707994418" sldId="263"/>
        </pc:sldMkLst>
        <pc:spChg chg="mod">
          <ac:chgData name="Mäenpää, Leena" userId="e92eba4e-2622-47f4-a6b4-a1ad529bf717" providerId="ADAL" clId="{6B20A0B8-BDCA-4B4B-82A6-B269FF8083AD}" dt="2024-10-09T10:56:27.741" v="492" actId="20577"/>
          <ac:spMkLst>
            <pc:docMk/>
            <pc:sldMk cId="707994418" sldId="263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6B20A0B8-BDCA-4B4B-82A6-B269FF8083AD}" dt="2024-10-09T10:58:21.224" v="504" actId="115"/>
        <pc:sldMkLst>
          <pc:docMk/>
          <pc:sldMk cId="1909851522" sldId="267"/>
        </pc:sldMkLst>
        <pc:spChg chg="mod">
          <ac:chgData name="Mäenpää, Leena" userId="e92eba4e-2622-47f4-a6b4-a1ad529bf717" providerId="ADAL" clId="{6B20A0B8-BDCA-4B4B-82A6-B269FF8083AD}" dt="2024-10-09T10:58:21.224" v="504" actId="115"/>
          <ac:spMkLst>
            <pc:docMk/>
            <pc:sldMk cId="1909851522" sldId="267"/>
            <ac:spMk id="3" creationId="{00000000-0000-0000-0000-000000000000}"/>
          </ac:spMkLst>
        </pc:spChg>
      </pc:sldChg>
      <pc:sldChg chg="addSp delSp modSp mod">
        <pc:chgData name="Mäenpää, Leena" userId="e92eba4e-2622-47f4-a6b4-a1ad529bf717" providerId="ADAL" clId="{6B20A0B8-BDCA-4B4B-82A6-B269FF8083AD}" dt="2024-10-09T10:55:08.801" v="471" actId="1076"/>
        <pc:sldMkLst>
          <pc:docMk/>
          <pc:sldMk cId="730635697" sldId="269"/>
        </pc:sldMkLst>
        <pc:spChg chg="del">
          <ac:chgData name="Mäenpää, Leena" userId="e92eba4e-2622-47f4-a6b4-a1ad529bf717" providerId="ADAL" clId="{6B20A0B8-BDCA-4B4B-82A6-B269FF8083AD}" dt="2024-10-09T10:43:25.048" v="280" actId="478"/>
          <ac:spMkLst>
            <pc:docMk/>
            <pc:sldMk cId="730635697" sldId="269"/>
            <ac:spMk id="4" creationId="{77AD3D02-CD8A-FEB4-4549-DD9581BB3776}"/>
          </ac:spMkLst>
        </pc:spChg>
        <pc:spChg chg="add del mod">
          <ac:chgData name="Mäenpää, Leena" userId="e92eba4e-2622-47f4-a6b4-a1ad529bf717" providerId="ADAL" clId="{6B20A0B8-BDCA-4B4B-82A6-B269FF8083AD}" dt="2024-10-09T10:44:51.462" v="288"/>
          <ac:spMkLst>
            <pc:docMk/>
            <pc:sldMk cId="730635697" sldId="269"/>
            <ac:spMk id="6" creationId="{47448B3B-681F-3C7C-073C-EDB4B28CF8F7}"/>
          </ac:spMkLst>
        </pc:spChg>
        <pc:spChg chg="add mod">
          <ac:chgData name="Mäenpää, Leena" userId="e92eba4e-2622-47f4-a6b4-a1ad529bf717" providerId="ADAL" clId="{6B20A0B8-BDCA-4B4B-82A6-B269FF8083AD}" dt="2024-10-09T10:55:08.801" v="471" actId="1076"/>
          <ac:spMkLst>
            <pc:docMk/>
            <pc:sldMk cId="730635697" sldId="269"/>
            <ac:spMk id="8" creationId="{0A85608C-99F2-7315-87F5-C00F859F2E54}"/>
          </ac:spMkLst>
        </pc:spChg>
        <pc:spChg chg="add del mod">
          <ac:chgData name="Mäenpää, Leena" userId="e92eba4e-2622-47f4-a6b4-a1ad529bf717" providerId="ADAL" clId="{6B20A0B8-BDCA-4B4B-82A6-B269FF8083AD}" dt="2024-10-09T10:49:20.451" v="428" actId="478"/>
          <ac:spMkLst>
            <pc:docMk/>
            <pc:sldMk cId="730635697" sldId="269"/>
            <ac:spMk id="9" creationId="{765ED3A0-1744-D414-04EB-EA6571CE93F3}"/>
          </ac:spMkLst>
        </pc:spChg>
        <pc:spChg chg="add del mod ord">
          <ac:chgData name="Mäenpää, Leena" userId="e92eba4e-2622-47f4-a6b4-a1ad529bf717" providerId="ADAL" clId="{6B20A0B8-BDCA-4B4B-82A6-B269FF8083AD}" dt="2024-10-09T10:50:44.301" v="443" actId="478"/>
          <ac:spMkLst>
            <pc:docMk/>
            <pc:sldMk cId="730635697" sldId="269"/>
            <ac:spMk id="10" creationId="{B33A534F-9C4A-EF06-76BE-ECA35506FA28}"/>
          </ac:spMkLst>
        </pc:spChg>
        <pc:picChg chg="add mod">
          <ac:chgData name="Mäenpää, Leena" userId="e92eba4e-2622-47f4-a6b4-a1ad529bf717" providerId="ADAL" clId="{6B20A0B8-BDCA-4B4B-82A6-B269FF8083AD}" dt="2024-10-09T10:50:26.691" v="438" actId="1076"/>
          <ac:picMkLst>
            <pc:docMk/>
            <pc:sldMk cId="730635697" sldId="269"/>
            <ac:picMk id="5" creationId="{E137A87D-4F84-D52D-4724-36256B422A45}"/>
          </ac:picMkLst>
        </pc:picChg>
        <pc:picChg chg="del">
          <ac:chgData name="Mäenpää, Leena" userId="e92eba4e-2622-47f4-a6b4-a1ad529bf717" providerId="ADAL" clId="{6B20A0B8-BDCA-4B4B-82A6-B269FF8083AD}" dt="2024-10-09T10:32:24.733" v="101" actId="478"/>
          <ac:picMkLst>
            <pc:docMk/>
            <pc:sldMk cId="730635697" sldId="269"/>
            <ac:picMk id="7" creationId="{FA8FA99D-49D3-EF1C-CA64-5C9136F3F095}"/>
          </ac:picMkLst>
        </pc:picChg>
      </pc:sldChg>
      <pc:sldChg chg="addSp delSp modSp mod">
        <pc:chgData name="Mäenpää, Leena" userId="e92eba4e-2622-47f4-a6b4-a1ad529bf717" providerId="ADAL" clId="{6B20A0B8-BDCA-4B4B-82A6-B269FF8083AD}" dt="2024-10-09T10:35:51.884" v="145" actId="1076"/>
        <pc:sldMkLst>
          <pc:docMk/>
          <pc:sldMk cId="2911609561" sldId="270"/>
        </pc:sldMkLst>
        <pc:spChg chg="mod">
          <ac:chgData name="Mäenpää, Leena" userId="e92eba4e-2622-47f4-a6b4-a1ad529bf717" providerId="ADAL" clId="{6B20A0B8-BDCA-4B4B-82A6-B269FF8083AD}" dt="2024-10-09T10:35:51.884" v="145" actId="1076"/>
          <ac:spMkLst>
            <pc:docMk/>
            <pc:sldMk cId="2911609561" sldId="270"/>
            <ac:spMk id="2" creationId="{00000000-0000-0000-0000-000000000000}"/>
          </ac:spMkLst>
        </pc:spChg>
        <pc:picChg chg="add mod">
          <ac:chgData name="Mäenpää, Leena" userId="e92eba4e-2622-47f4-a6b4-a1ad529bf717" providerId="ADAL" clId="{6B20A0B8-BDCA-4B4B-82A6-B269FF8083AD}" dt="2024-10-09T10:35:49.260" v="144" actId="1076"/>
          <ac:picMkLst>
            <pc:docMk/>
            <pc:sldMk cId="2911609561" sldId="270"/>
            <ac:picMk id="4" creationId="{09B3E7DE-4066-ABD5-ECD9-680AD16FF831}"/>
          </ac:picMkLst>
        </pc:picChg>
        <pc:picChg chg="del">
          <ac:chgData name="Mäenpää, Leena" userId="e92eba4e-2622-47f4-a6b4-a1ad529bf717" providerId="ADAL" clId="{6B20A0B8-BDCA-4B4B-82A6-B269FF8083AD}" dt="2024-10-09T10:35:41.880" v="141" actId="478"/>
          <ac:picMkLst>
            <pc:docMk/>
            <pc:sldMk cId="2911609561" sldId="270"/>
            <ac:picMk id="6" creationId="{264173A4-ABE4-08FC-AFD9-58E4EEE9E29C}"/>
          </ac:picMkLst>
        </pc:picChg>
      </pc:sldChg>
      <pc:sldChg chg="addSp delSp modSp mod">
        <pc:chgData name="Mäenpää, Leena" userId="e92eba4e-2622-47f4-a6b4-a1ad529bf717" providerId="ADAL" clId="{6B20A0B8-BDCA-4B4B-82A6-B269FF8083AD}" dt="2024-10-09T10:37:33.935" v="151" actId="1076"/>
        <pc:sldMkLst>
          <pc:docMk/>
          <pc:sldMk cId="3040632723" sldId="275"/>
        </pc:sldMkLst>
        <pc:spChg chg="add del mod">
          <ac:chgData name="Mäenpää, Leena" userId="e92eba4e-2622-47f4-a6b4-a1ad529bf717" providerId="ADAL" clId="{6B20A0B8-BDCA-4B4B-82A6-B269FF8083AD}" dt="2024-10-09T10:37:29.733" v="150" actId="478"/>
          <ac:spMkLst>
            <pc:docMk/>
            <pc:sldMk cId="3040632723" sldId="275"/>
            <ac:spMk id="4" creationId="{07E3D8BD-655E-1C99-5AE7-CB79252E0435}"/>
          </ac:spMkLst>
        </pc:spChg>
        <pc:picChg chg="add mod">
          <ac:chgData name="Mäenpää, Leena" userId="e92eba4e-2622-47f4-a6b4-a1ad529bf717" providerId="ADAL" clId="{6B20A0B8-BDCA-4B4B-82A6-B269FF8083AD}" dt="2024-10-09T10:37:33.935" v="151" actId="1076"/>
          <ac:picMkLst>
            <pc:docMk/>
            <pc:sldMk cId="3040632723" sldId="275"/>
            <ac:picMk id="6" creationId="{967C28B0-69DD-BF67-AE77-9E95F63A608B}"/>
          </ac:picMkLst>
        </pc:picChg>
        <pc:picChg chg="del">
          <ac:chgData name="Mäenpää, Leena" userId="e92eba4e-2622-47f4-a6b4-a1ad529bf717" providerId="ADAL" clId="{6B20A0B8-BDCA-4B4B-82A6-B269FF8083AD}" dt="2024-10-09T10:37:17.878" v="146" actId="478"/>
          <ac:picMkLst>
            <pc:docMk/>
            <pc:sldMk cId="3040632723" sldId="275"/>
            <ac:picMk id="7" creationId="{EDBE68BD-D237-0695-B9C2-F673D39A8267}"/>
          </ac:picMkLst>
        </pc:picChg>
      </pc:sldChg>
    </pc:docChg>
  </pc:docChgLst>
  <pc:docChgLst>
    <pc:chgData name="Sarvilinna, Ristopekka" userId="S::risarvil@jyu.fi::717702dd-9bef-4d5f-b8cb-af04687e6796" providerId="AD" clId="Web-{45E09151-6E32-4B20-A5D4-AB3A929BFEB2}"/>
    <pc:docChg chg="modSld">
      <pc:chgData name="Sarvilinna, Ristopekka" userId="S::risarvil@jyu.fi::717702dd-9bef-4d5f-b8cb-af04687e6796" providerId="AD" clId="Web-{45E09151-6E32-4B20-A5D4-AB3A929BFEB2}" dt="2024-10-10T09:24:12.589" v="5" actId="20577"/>
      <pc:docMkLst>
        <pc:docMk/>
      </pc:docMkLst>
      <pc:sldChg chg="modSp">
        <pc:chgData name="Sarvilinna, Ristopekka" userId="S::risarvil@jyu.fi::717702dd-9bef-4d5f-b8cb-af04687e6796" providerId="AD" clId="Web-{45E09151-6E32-4B20-A5D4-AB3A929BFEB2}" dt="2024-10-10T09:24:12.589" v="5" actId="20577"/>
        <pc:sldMkLst>
          <pc:docMk/>
          <pc:sldMk cId="1915129937" sldId="257"/>
        </pc:sldMkLst>
        <pc:spChg chg="mod">
          <ac:chgData name="Sarvilinna, Ristopekka" userId="S::risarvil@jyu.fi::717702dd-9bef-4d5f-b8cb-af04687e6796" providerId="AD" clId="Web-{45E09151-6E32-4B20-A5D4-AB3A929BFEB2}" dt="2024-10-10T09:24:12.589" v="5" actId="20577"/>
          <ac:spMkLst>
            <pc:docMk/>
            <pc:sldMk cId="1915129937" sldId="257"/>
            <ac:spMk id="3" creationId="{00000000-0000-0000-0000-000000000000}"/>
          </ac:spMkLst>
        </pc:spChg>
      </pc:sldChg>
    </pc:docChg>
  </pc:docChgLst>
  <pc:docChgLst>
    <pc:chgData name="Sarvilinna, Ristopekka" userId="717702dd-9bef-4d5f-b8cb-af04687e6796" providerId="ADAL" clId="{3156AB94-8E92-46D5-99E3-C29134CE1E75}"/>
    <pc:docChg chg="custSel modSld">
      <pc:chgData name="Sarvilinna, Ristopekka" userId="717702dd-9bef-4d5f-b8cb-af04687e6796" providerId="ADAL" clId="{3156AB94-8E92-46D5-99E3-C29134CE1E75}" dt="2024-11-06T10:28:37.991" v="109" actId="20577"/>
      <pc:docMkLst>
        <pc:docMk/>
      </pc:docMkLst>
      <pc:sldChg chg="addSp modSp mod setBg">
        <pc:chgData name="Sarvilinna, Ristopekka" userId="717702dd-9bef-4d5f-b8cb-af04687e6796" providerId="ADAL" clId="{3156AB94-8E92-46D5-99E3-C29134CE1E75}" dt="2024-11-06T10:27:07.799" v="102" actId="1076"/>
        <pc:sldMkLst>
          <pc:docMk/>
          <pc:sldMk cId="2803620304" sldId="256"/>
        </pc:sldMkLst>
        <pc:spChg chg="mod">
          <ac:chgData name="Sarvilinna, Ristopekka" userId="717702dd-9bef-4d5f-b8cb-af04687e6796" providerId="ADAL" clId="{3156AB94-8E92-46D5-99E3-C29134CE1E75}" dt="2024-11-06T10:27:07.799" v="102" actId="1076"/>
          <ac:spMkLst>
            <pc:docMk/>
            <pc:sldMk cId="2803620304" sldId="256"/>
            <ac:spMk id="2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27:01.022" v="101" actId="1076"/>
          <ac:spMkLst>
            <pc:docMk/>
            <pc:sldMk cId="2803620304" sldId="256"/>
            <ac:spMk id="3" creationId="{00000000-0000-0000-0000-000000000000}"/>
          </ac:spMkLst>
        </pc:spChg>
        <pc:spChg chg="add">
          <ac:chgData name="Sarvilinna, Ristopekka" userId="717702dd-9bef-4d5f-b8cb-af04687e6796" providerId="ADAL" clId="{3156AB94-8E92-46D5-99E3-C29134CE1E75}" dt="2024-11-06T10:17:17.823" v="4" actId="26606"/>
          <ac:spMkLst>
            <pc:docMk/>
            <pc:sldMk cId="2803620304" sldId="256"/>
            <ac:spMk id="6" creationId="{04812C46-200A-4DEB-A05E-3ED6C68C2387}"/>
          </ac:spMkLst>
        </pc:spChg>
        <pc:spChg chg="add">
          <ac:chgData name="Sarvilinna, Ristopekka" userId="717702dd-9bef-4d5f-b8cb-af04687e6796" providerId="ADAL" clId="{3156AB94-8E92-46D5-99E3-C29134CE1E75}" dt="2024-11-06T10:17:17.823" v="4" actId="26606"/>
          <ac:spMkLst>
            <pc:docMk/>
            <pc:sldMk cId="2803620304" sldId="256"/>
            <ac:spMk id="7" creationId="{D1EA859B-E555-4109-94F3-6700E046E008}"/>
          </ac:spMkLst>
        </pc:spChg>
        <pc:picChg chg="mod ord">
          <ac:chgData name="Sarvilinna, Ristopekka" userId="717702dd-9bef-4d5f-b8cb-af04687e6796" providerId="ADAL" clId="{3156AB94-8E92-46D5-99E3-C29134CE1E75}" dt="2024-11-06T10:17:17.823" v="4" actId="26606"/>
          <ac:picMkLst>
            <pc:docMk/>
            <pc:sldMk cId="2803620304" sldId="256"/>
            <ac:picMk id="4" creationId="{C10BF4DF-BFE0-480C-1CAE-154BE9431B99}"/>
          </ac:picMkLst>
        </pc:picChg>
      </pc:sldChg>
      <pc:sldChg chg="addSp modSp mod setBg">
        <pc:chgData name="Sarvilinna, Ristopekka" userId="717702dd-9bef-4d5f-b8cb-af04687e6796" providerId="ADAL" clId="{3156AB94-8E92-46D5-99E3-C29134CE1E75}" dt="2024-11-06T10:28:37.991" v="109" actId="20577"/>
        <pc:sldMkLst>
          <pc:docMk/>
          <pc:sldMk cId="1915129937" sldId="257"/>
        </pc:sldMkLst>
        <pc:spChg chg="mod">
          <ac:chgData name="Sarvilinna, Ristopekka" userId="717702dd-9bef-4d5f-b8cb-af04687e6796" providerId="ADAL" clId="{3156AB94-8E92-46D5-99E3-C29134CE1E75}" dt="2024-11-06T10:28:37.991" v="109" actId="20577"/>
          <ac:spMkLst>
            <pc:docMk/>
            <pc:sldMk cId="1915129937" sldId="257"/>
            <ac:spMk id="2" creationId="{00000000-0000-0000-0000-000000000000}"/>
          </ac:spMkLst>
        </pc:spChg>
        <pc:spChg chg="mod ord">
          <ac:chgData name="Sarvilinna, Ristopekka" userId="717702dd-9bef-4d5f-b8cb-af04687e6796" providerId="ADAL" clId="{3156AB94-8E92-46D5-99E3-C29134CE1E75}" dt="2024-11-06T10:26:15.868" v="94" actId="27636"/>
          <ac:spMkLst>
            <pc:docMk/>
            <pc:sldMk cId="1915129937" sldId="257"/>
            <ac:spMk id="3" creationId="{00000000-0000-0000-0000-000000000000}"/>
          </ac:spMkLst>
        </pc:spChg>
        <pc:grpChg chg="add">
          <ac:chgData name="Sarvilinna, Ristopekka" userId="717702dd-9bef-4d5f-b8cb-af04687e6796" providerId="ADAL" clId="{3156AB94-8E92-46D5-99E3-C29134CE1E75}" dt="2024-11-06T10:25:50.162" v="88" actId="26606"/>
          <ac:grpSpMkLst>
            <pc:docMk/>
            <pc:sldMk cId="1915129937" sldId="257"/>
            <ac:grpSpMk id="9" creationId="{7D2D829D-2830-5F07-E40B-C351944AB1E1}"/>
          </ac:grpSpMkLst>
        </pc:grpChg>
        <pc:picChg chg="mod">
          <ac:chgData name="Sarvilinna, Ristopekka" userId="717702dd-9bef-4d5f-b8cb-af04687e6796" providerId="ADAL" clId="{3156AB94-8E92-46D5-99E3-C29134CE1E75}" dt="2024-11-06T10:26:20.534" v="95" actId="1076"/>
          <ac:picMkLst>
            <pc:docMk/>
            <pc:sldMk cId="1915129937" sldId="257"/>
            <ac:picMk id="4" creationId="{00000000-0000-0000-0000-000000000000}"/>
          </ac:picMkLst>
        </pc:picChg>
      </pc:sldChg>
      <pc:sldChg chg="addSp modSp mod setBg">
        <pc:chgData name="Sarvilinna, Ristopekka" userId="717702dd-9bef-4d5f-b8cb-af04687e6796" providerId="ADAL" clId="{3156AB94-8E92-46D5-99E3-C29134CE1E75}" dt="2024-11-06T10:25:41.319" v="87" actId="26606"/>
        <pc:sldMkLst>
          <pc:docMk/>
          <pc:sldMk cId="1407124837" sldId="258"/>
        </pc:sldMkLst>
        <pc:spChg chg="mod">
          <ac:chgData name="Sarvilinna, Ristopekka" userId="717702dd-9bef-4d5f-b8cb-af04687e6796" providerId="ADAL" clId="{3156AB94-8E92-46D5-99E3-C29134CE1E75}" dt="2024-11-06T10:25:41.319" v="87" actId="26606"/>
          <ac:spMkLst>
            <pc:docMk/>
            <pc:sldMk cId="1407124837" sldId="258"/>
            <ac:spMk id="2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25:41.319" v="87" actId="26606"/>
          <ac:spMkLst>
            <pc:docMk/>
            <pc:sldMk cId="1407124837" sldId="258"/>
            <ac:spMk id="3" creationId="{00000000-0000-0000-0000-000000000000}"/>
          </ac:spMkLst>
        </pc:spChg>
        <pc:spChg chg="add">
          <ac:chgData name="Sarvilinna, Ristopekka" userId="717702dd-9bef-4d5f-b8cb-af04687e6796" providerId="ADAL" clId="{3156AB94-8E92-46D5-99E3-C29134CE1E75}" dt="2024-11-06T10:25:41.319" v="87" actId="26606"/>
          <ac:spMkLst>
            <pc:docMk/>
            <pc:sldMk cId="1407124837" sldId="258"/>
            <ac:spMk id="8" creationId="{907EF6B7-1338-4443-8C46-6A318D952DFD}"/>
          </ac:spMkLst>
        </pc:spChg>
        <pc:spChg chg="add">
          <ac:chgData name="Sarvilinna, Ristopekka" userId="717702dd-9bef-4d5f-b8cb-af04687e6796" providerId="ADAL" clId="{3156AB94-8E92-46D5-99E3-C29134CE1E75}" dt="2024-11-06T10:25:41.319" v="87" actId="26606"/>
          <ac:spMkLst>
            <pc:docMk/>
            <pc:sldMk cId="1407124837" sldId="258"/>
            <ac:spMk id="10" creationId="{DAAE4CDD-124C-4DCF-9584-B6033B545DD5}"/>
          </ac:spMkLst>
        </pc:spChg>
        <pc:spChg chg="add">
          <ac:chgData name="Sarvilinna, Ristopekka" userId="717702dd-9bef-4d5f-b8cb-af04687e6796" providerId="ADAL" clId="{3156AB94-8E92-46D5-99E3-C29134CE1E75}" dt="2024-11-06T10:25:41.319" v="87" actId="26606"/>
          <ac:spMkLst>
            <pc:docMk/>
            <pc:sldMk cId="1407124837" sldId="258"/>
            <ac:spMk id="12" creationId="{081E4A58-353D-44AE-B2FC-2A74E2E400F7}"/>
          </ac:spMkLst>
        </pc:spChg>
      </pc:sldChg>
      <pc:sldChg chg="modSp mod">
        <pc:chgData name="Sarvilinna, Ristopekka" userId="717702dd-9bef-4d5f-b8cb-af04687e6796" providerId="ADAL" clId="{3156AB94-8E92-46D5-99E3-C29134CE1E75}" dt="2024-11-06T10:17:59.875" v="11" actId="1076"/>
        <pc:sldMkLst>
          <pc:docMk/>
          <pc:sldMk cId="2126425267" sldId="259"/>
        </pc:sldMkLst>
        <pc:spChg chg="mod">
          <ac:chgData name="Sarvilinna, Ristopekka" userId="717702dd-9bef-4d5f-b8cb-af04687e6796" providerId="ADAL" clId="{3156AB94-8E92-46D5-99E3-C29134CE1E75}" dt="2024-11-06T10:17:35.766" v="5" actId="1076"/>
          <ac:spMkLst>
            <pc:docMk/>
            <pc:sldMk cId="2126425267" sldId="259"/>
            <ac:spMk id="2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17:39.322" v="6" actId="1076"/>
          <ac:spMkLst>
            <pc:docMk/>
            <pc:sldMk cId="2126425267" sldId="259"/>
            <ac:spMk id="3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17:47.645" v="8" actId="1076"/>
          <ac:spMkLst>
            <pc:docMk/>
            <pc:sldMk cId="2126425267" sldId="259"/>
            <ac:spMk id="5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17:50.675" v="9" actId="1076"/>
          <ac:spMkLst>
            <pc:docMk/>
            <pc:sldMk cId="2126425267" sldId="259"/>
            <ac:spMk id="6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17:43.373" v="7" actId="1076"/>
          <ac:spMkLst>
            <pc:docMk/>
            <pc:sldMk cId="2126425267" sldId="259"/>
            <ac:spMk id="7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17:53.953" v="10" actId="1076"/>
          <ac:spMkLst>
            <pc:docMk/>
            <pc:sldMk cId="2126425267" sldId="259"/>
            <ac:spMk id="8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17:59.875" v="11" actId="1076"/>
          <ac:spMkLst>
            <pc:docMk/>
            <pc:sldMk cId="2126425267" sldId="259"/>
            <ac:spMk id="9" creationId="{00000000-0000-0000-0000-000000000000}"/>
          </ac:spMkLst>
        </pc:spChg>
      </pc:sldChg>
      <pc:sldChg chg="addSp delSp modSp mod setBg modClrScheme modAnim chgLayout">
        <pc:chgData name="Sarvilinna, Ristopekka" userId="717702dd-9bef-4d5f-b8cb-af04687e6796" providerId="ADAL" clId="{3156AB94-8E92-46D5-99E3-C29134CE1E75}" dt="2024-11-06T10:21:48.045" v="78" actId="255"/>
        <pc:sldMkLst>
          <pc:docMk/>
          <pc:sldMk cId="2991233983" sldId="262"/>
        </pc:sldMkLst>
        <pc:spChg chg="mod ord">
          <ac:chgData name="Sarvilinna, Ristopekka" userId="717702dd-9bef-4d5f-b8cb-af04687e6796" providerId="ADAL" clId="{3156AB94-8E92-46D5-99E3-C29134CE1E75}" dt="2024-11-06T10:21:11.278" v="67" actId="20577"/>
          <ac:spMkLst>
            <pc:docMk/>
            <pc:sldMk cId="2991233983" sldId="262"/>
            <ac:spMk id="2" creationId="{00000000-0000-0000-0000-000000000000}"/>
          </ac:spMkLst>
        </pc:spChg>
        <pc:spChg chg="mod ord">
          <ac:chgData name="Sarvilinna, Ristopekka" userId="717702dd-9bef-4d5f-b8cb-af04687e6796" providerId="ADAL" clId="{3156AB94-8E92-46D5-99E3-C29134CE1E75}" dt="2024-11-06T10:21:34.252" v="75" actId="20577"/>
          <ac:spMkLst>
            <pc:docMk/>
            <pc:sldMk cId="2991233983" sldId="262"/>
            <ac:spMk id="3" creationId="{00000000-0000-0000-0000-000000000000}"/>
          </ac:spMkLst>
        </pc:spChg>
        <pc:spChg chg="del mod">
          <ac:chgData name="Sarvilinna, Ristopekka" userId="717702dd-9bef-4d5f-b8cb-af04687e6796" providerId="ADAL" clId="{3156AB94-8E92-46D5-99E3-C29134CE1E75}" dt="2024-11-06T10:19:36.673" v="29" actId="478"/>
          <ac:spMkLst>
            <pc:docMk/>
            <pc:sldMk cId="2991233983" sldId="262"/>
            <ac:spMk id="4" creationId="{00000000-0000-0000-0000-000000000000}"/>
          </ac:spMkLst>
        </pc:spChg>
        <pc:spChg chg="del">
          <ac:chgData name="Sarvilinna, Ristopekka" userId="717702dd-9bef-4d5f-b8cb-af04687e6796" providerId="ADAL" clId="{3156AB94-8E92-46D5-99E3-C29134CE1E75}" dt="2024-11-06T10:19:38.401" v="30" actId="478"/>
          <ac:spMkLst>
            <pc:docMk/>
            <pc:sldMk cId="2991233983" sldId="262"/>
            <ac:spMk id="5" creationId="{00000000-0000-0000-0000-000000000000}"/>
          </ac:spMkLst>
        </pc:spChg>
        <pc:spChg chg="add mod ord">
          <ac:chgData name="Sarvilinna, Ristopekka" userId="717702dd-9bef-4d5f-b8cb-af04687e6796" providerId="ADAL" clId="{3156AB94-8E92-46D5-99E3-C29134CE1E75}" dt="2024-11-06T10:21:48.045" v="78" actId="255"/>
          <ac:spMkLst>
            <pc:docMk/>
            <pc:sldMk cId="2991233983" sldId="262"/>
            <ac:spMk id="6" creationId="{64CB1943-A578-5929-859C-2F6B7DA04A9B}"/>
          </ac:spMkLst>
        </pc:spChg>
        <pc:spChg chg="add">
          <ac:chgData name="Sarvilinna, Ristopekka" userId="717702dd-9bef-4d5f-b8cb-af04687e6796" providerId="ADAL" clId="{3156AB94-8E92-46D5-99E3-C29134CE1E75}" dt="2024-11-06T10:20:36.345" v="59" actId="26606"/>
          <ac:spMkLst>
            <pc:docMk/>
            <pc:sldMk cId="2991233983" sldId="262"/>
            <ac:spMk id="11" creationId="{4C608BEB-860E-4094-8511-78603564A75E}"/>
          </ac:spMkLst>
        </pc:spChg>
        <pc:cxnChg chg="add">
          <ac:chgData name="Sarvilinna, Ristopekka" userId="717702dd-9bef-4d5f-b8cb-af04687e6796" providerId="ADAL" clId="{3156AB94-8E92-46D5-99E3-C29134CE1E75}" dt="2024-11-06T10:20:36.345" v="59" actId="26606"/>
          <ac:cxnSpMkLst>
            <pc:docMk/>
            <pc:sldMk cId="2991233983" sldId="262"/>
            <ac:cxnSpMk id="13" creationId="{1F16A8D4-FE87-4604-88B2-394B5D1EB437}"/>
          </ac:cxnSpMkLst>
        </pc:cxnChg>
      </pc:sldChg>
      <pc:sldChg chg="addSp modSp mod setBg">
        <pc:chgData name="Sarvilinna, Ristopekka" userId="717702dd-9bef-4d5f-b8cb-af04687e6796" providerId="ADAL" clId="{3156AB94-8E92-46D5-99E3-C29134CE1E75}" dt="2024-11-06T10:24:22.357" v="82" actId="26606"/>
        <pc:sldMkLst>
          <pc:docMk/>
          <pc:sldMk cId="707994418" sldId="263"/>
        </pc:sldMkLst>
        <pc:spChg chg="mod">
          <ac:chgData name="Sarvilinna, Ristopekka" userId="717702dd-9bef-4d5f-b8cb-af04687e6796" providerId="ADAL" clId="{3156AB94-8E92-46D5-99E3-C29134CE1E75}" dt="2024-11-06T10:24:22.357" v="82" actId="26606"/>
          <ac:spMkLst>
            <pc:docMk/>
            <pc:sldMk cId="707994418" sldId="263"/>
            <ac:spMk id="2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24:22.357" v="82" actId="26606"/>
          <ac:spMkLst>
            <pc:docMk/>
            <pc:sldMk cId="707994418" sldId="263"/>
            <ac:spMk id="3" creationId="{00000000-0000-0000-0000-000000000000}"/>
          </ac:spMkLst>
        </pc:spChg>
        <pc:spChg chg="add">
          <ac:chgData name="Sarvilinna, Ristopekka" userId="717702dd-9bef-4d5f-b8cb-af04687e6796" providerId="ADAL" clId="{3156AB94-8E92-46D5-99E3-C29134CE1E75}" dt="2024-11-06T10:24:22.357" v="82" actId="26606"/>
          <ac:spMkLst>
            <pc:docMk/>
            <pc:sldMk cId="707994418" sldId="263"/>
            <ac:spMk id="8" creationId="{1BB867FF-FC45-48F7-8104-F89BE54909F1}"/>
          </ac:spMkLst>
        </pc:spChg>
        <pc:spChg chg="add">
          <ac:chgData name="Sarvilinna, Ristopekka" userId="717702dd-9bef-4d5f-b8cb-af04687e6796" providerId="ADAL" clId="{3156AB94-8E92-46D5-99E3-C29134CE1E75}" dt="2024-11-06T10:24:22.357" v="82" actId="26606"/>
          <ac:spMkLst>
            <pc:docMk/>
            <pc:sldMk cId="707994418" sldId="263"/>
            <ac:spMk id="10" creationId="{8BB56887-D0D5-4F0C-9E19-7247EB83C8B7}"/>
          </ac:spMkLst>
        </pc:spChg>
        <pc:spChg chg="add">
          <ac:chgData name="Sarvilinna, Ristopekka" userId="717702dd-9bef-4d5f-b8cb-af04687e6796" providerId="ADAL" clId="{3156AB94-8E92-46D5-99E3-C29134CE1E75}" dt="2024-11-06T10:24:22.357" v="82" actId="26606"/>
          <ac:spMkLst>
            <pc:docMk/>
            <pc:sldMk cId="707994418" sldId="263"/>
            <ac:spMk id="12" creationId="{081E4A58-353D-44AE-B2FC-2A74E2E400F7}"/>
          </ac:spMkLst>
        </pc:spChg>
      </pc:sldChg>
      <pc:sldChg chg="addSp delSp modSp mod setBg">
        <pc:chgData name="Sarvilinna, Ristopekka" userId="717702dd-9bef-4d5f-b8cb-af04687e6796" providerId="ADAL" clId="{3156AB94-8E92-46D5-99E3-C29134CE1E75}" dt="2024-11-06T10:28:00.578" v="108" actId="26606"/>
        <pc:sldMkLst>
          <pc:docMk/>
          <pc:sldMk cId="630396626" sldId="264"/>
        </pc:sldMkLst>
        <pc:spChg chg="mod">
          <ac:chgData name="Sarvilinna, Ristopekka" userId="717702dd-9bef-4d5f-b8cb-af04687e6796" providerId="ADAL" clId="{3156AB94-8E92-46D5-99E3-C29134CE1E75}" dt="2024-11-06T10:28:00.578" v="108" actId="26606"/>
          <ac:spMkLst>
            <pc:docMk/>
            <pc:sldMk cId="630396626" sldId="264"/>
            <ac:spMk id="2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28:00.578" v="108" actId="26606"/>
          <ac:spMkLst>
            <pc:docMk/>
            <pc:sldMk cId="630396626" sldId="264"/>
            <ac:spMk id="3" creationId="{00000000-0000-0000-0000-000000000000}"/>
          </ac:spMkLst>
        </pc:spChg>
        <pc:grpChg chg="add del">
          <ac:chgData name="Sarvilinna, Ristopekka" userId="717702dd-9bef-4d5f-b8cb-af04687e6796" providerId="ADAL" clId="{3156AB94-8E92-46D5-99E3-C29134CE1E75}" dt="2024-11-06T10:28:00.578" v="108" actId="26606"/>
          <ac:grpSpMkLst>
            <pc:docMk/>
            <pc:sldMk cId="630396626" sldId="264"/>
            <ac:grpSpMk id="11" creationId="{3AFCAD34-1AFC-BC1A-F6B2-C34C63912EAB}"/>
          </ac:grpSpMkLst>
        </pc:grpChg>
        <pc:grpChg chg="add">
          <ac:chgData name="Sarvilinna, Ristopekka" userId="717702dd-9bef-4d5f-b8cb-af04687e6796" providerId="ADAL" clId="{3156AB94-8E92-46D5-99E3-C29134CE1E75}" dt="2024-11-06T10:28:00.578" v="108" actId="26606"/>
          <ac:grpSpMkLst>
            <pc:docMk/>
            <pc:sldMk cId="630396626" sldId="264"/>
            <ac:grpSpMk id="18" creationId="{442598CC-934A-7BCD-C691-B2FE74CEDE6E}"/>
          </ac:grpSpMkLst>
        </pc:grpChg>
        <pc:picChg chg="del">
          <ac:chgData name="Sarvilinna, Ristopekka" userId="717702dd-9bef-4d5f-b8cb-af04687e6796" providerId="ADAL" clId="{3156AB94-8E92-46D5-99E3-C29134CE1E75}" dt="2024-11-06T10:27:28.665" v="104" actId="478"/>
          <ac:picMkLst>
            <pc:docMk/>
            <pc:sldMk cId="630396626" sldId="264"/>
            <ac:picMk id="4" creationId="{00000000-0000-0000-0000-000000000000}"/>
          </ac:picMkLst>
        </pc:picChg>
        <pc:picChg chg="mod">
          <ac:chgData name="Sarvilinna, Ristopekka" userId="717702dd-9bef-4d5f-b8cb-af04687e6796" providerId="ADAL" clId="{3156AB94-8E92-46D5-99E3-C29134CE1E75}" dt="2024-11-06T10:28:00.578" v="108" actId="26606"/>
          <ac:picMkLst>
            <pc:docMk/>
            <pc:sldMk cId="630396626" sldId="264"/>
            <ac:picMk id="6" creationId="{00000000-0000-0000-0000-000000000000}"/>
          </ac:picMkLst>
        </pc:picChg>
        <pc:picChg chg="del">
          <ac:chgData name="Sarvilinna, Ristopekka" userId="717702dd-9bef-4d5f-b8cb-af04687e6796" providerId="ADAL" clId="{3156AB94-8E92-46D5-99E3-C29134CE1E75}" dt="2024-11-06T10:27:27.177" v="103" actId="478"/>
          <ac:picMkLst>
            <pc:docMk/>
            <pc:sldMk cId="630396626" sldId="264"/>
            <ac:picMk id="7" creationId="{00000000-0000-0000-0000-000000000000}"/>
          </ac:picMkLst>
        </pc:picChg>
      </pc:sldChg>
      <pc:sldChg chg="addSp modSp mod setBg">
        <pc:chgData name="Sarvilinna, Ristopekka" userId="717702dd-9bef-4d5f-b8cb-af04687e6796" providerId="ADAL" clId="{3156AB94-8E92-46D5-99E3-C29134CE1E75}" dt="2024-11-06T10:24:16.435" v="81" actId="26606"/>
        <pc:sldMkLst>
          <pc:docMk/>
          <pc:sldMk cId="3978454364" sldId="265"/>
        </pc:sldMkLst>
        <pc:spChg chg="mod">
          <ac:chgData name="Sarvilinna, Ristopekka" userId="717702dd-9bef-4d5f-b8cb-af04687e6796" providerId="ADAL" clId="{3156AB94-8E92-46D5-99E3-C29134CE1E75}" dt="2024-11-06T10:24:16.435" v="81" actId="26606"/>
          <ac:spMkLst>
            <pc:docMk/>
            <pc:sldMk cId="3978454364" sldId="265"/>
            <ac:spMk id="2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24:16.435" v="81" actId="26606"/>
          <ac:spMkLst>
            <pc:docMk/>
            <pc:sldMk cId="3978454364" sldId="265"/>
            <ac:spMk id="3" creationId="{00000000-0000-0000-0000-000000000000}"/>
          </ac:spMkLst>
        </pc:spChg>
        <pc:spChg chg="add">
          <ac:chgData name="Sarvilinna, Ristopekka" userId="717702dd-9bef-4d5f-b8cb-af04687e6796" providerId="ADAL" clId="{3156AB94-8E92-46D5-99E3-C29134CE1E75}" dt="2024-11-06T10:24:16.435" v="81" actId="26606"/>
          <ac:spMkLst>
            <pc:docMk/>
            <pc:sldMk cId="3978454364" sldId="265"/>
            <ac:spMk id="8" creationId="{907EF6B7-1338-4443-8C46-6A318D952DFD}"/>
          </ac:spMkLst>
        </pc:spChg>
        <pc:spChg chg="add">
          <ac:chgData name="Sarvilinna, Ristopekka" userId="717702dd-9bef-4d5f-b8cb-af04687e6796" providerId="ADAL" clId="{3156AB94-8E92-46D5-99E3-C29134CE1E75}" dt="2024-11-06T10:24:16.435" v="81" actId="26606"/>
          <ac:spMkLst>
            <pc:docMk/>
            <pc:sldMk cId="3978454364" sldId="265"/>
            <ac:spMk id="10" creationId="{DAAE4CDD-124C-4DCF-9584-B6033B545DD5}"/>
          </ac:spMkLst>
        </pc:spChg>
        <pc:spChg chg="add">
          <ac:chgData name="Sarvilinna, Ristopekka" userId="717702dd-9bef-4d5f-b8cb-af04687e6796" providerId="ADAL" clId="{3156AB94-8E92-46D5-99E3-C29134CE1E75}" dt="2024-11-06T10:24:16.435" v="81" actId="26606"/>
          <ac:spMkLst>
            <pc:docMk/>
            <pc:sldMk cId="3978454364" sldId="265"/>
            <ac:spMk id="12" creationId="{081E4A58-353D-44AE-B2FC-2A74E2E400F7}"/>
          </ac:spMkLst>
        </pc:spChg>
      </pc:sldChg>
      <pc:sldChg chg="addSp modSp mod setBg">
        <pc:chgData name="Sarvilinna, Ristopekka" userId="717702dd-9bef-4d5f-b8cb-af04687e6796" providerId="ADAL" clId="{3156AB94-8E92-46D5-99E3-C29134CE1E75}" dt="2024-11-06T10:26:32.306" v="96" actId="26606"/>
        <pc:sldMkLst>
          <pc:docMk/>
          <pc:sldMk cId="1909851522" sldId="267"/>
        </pc:sldMkLst>
        <pc:spChg chg="mod">
          <ac:chgData name="Sarvilinna, Ristopekka" userId="717702dd-9bef-4d5f-b8cb-af04687e6796" providerId="ADAL" clId="{3156AB94-8E92-46D5-99E3-C29134CE1E75}" dt="2024-11-06T10:26:32.306" v="96" actId="26606"/>
          <ac:spMkLst>
            <pc:docMk/>
            <pc:sldMk cId="1909851522" sldId="267"/>
            <ac:spMk id="2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26:32.306" v="96" actId="26606"/>
          <ac:spMkLst>
            <pc:docMk/>
            <pc:sldMk cId="1909851522" sldId="267"/>
            <ac:spMk id="3" creationId="{00000000-0000-0000-0000-000000000000}"/>
          </ac:spMkLst>
        </pc:spChg>
        <pc:spChg chg="add">
          <ac:chgData name="Sarvilinna, Ristopekka" userId="717702dd-9bef-4d5f-b8cb-af04687e6796" providerId="ADAL" clId="{3156AB94-8E92-46D5-99E3-C29134CE1E75}" dt="2024-11-06T10:26:32.306" v="96" actId="26606"/>
          <ac:spMkLst>
            <pc:docMk/>
            <pc:sldMk cId="1909851522" sldId="267"/>
            <ac:spMk id="8" creationId="{1BB867FF-FC45-48F7-8104-F89BE54909F1}"/>
          </ac:spMkLst>
        </pc:spChg>
        <pc:spChg chg="add">
          <ac:chgData name="Sarvilinna, Ristopekka" userId="717702dd-9bef-4d5f-b8cb-af04687e6796" providerId="ADAL" clId="{3156AB94-8E92-46D5-99E3-C29134CE1E75}" dt="2024-11-06T10:26:32.306" v="96" actId="26606"/>
          <ac:spMkLst>
            <pc:docMk/>
            <pc:sldMk cId="1909851522" sldId="267"/>
            <ac:spMk id="10" creationId="{8BB56887-D0D5-4F0C-9E19-7247EB83C8B7}"/>
          </ac:spMkLst>
        </pc:spChg>
        <pc:spChg chg="add">
          <ac:chgData name="Sarvilinna, Ristopekka" userId="717702dd-9bef-4d5f-b8cb-af04687e6796" providerId="ADAL" clId="{3156AB94-8E92-46D5-99E3-C29134CE1E75}" dt="2024-11-06T10:26:32.306" v="96" actId="26606"/>
          <ac:spMkLst>
            <pc:docMk/>
            <pc:sldMk cId="1909851522" sldId="267"/>
            <ac:spMk id="12" creationId="{081E4A58-353D-44AE-B2FC-2A74E2E400F7}"/>
          </ac:spMkLst>
        </pc:spChg>
      </pc:sldChg>
      <pc:sldChg chg="addSp modSp mod setBg">
        <pc:chgData name="Sarvilinna, Ristopekka" userId="717702dd-9bef-4d5f-b8cb-af04687e6796" providerId="ADAL" clId="{3156AB94-8E92-46D5-99E3-C29134CE1E75}" dt="2024-11-06T10:24:57.780" v="86" actId="14100"/>
        <pc:sldMkLst>
          <pc:docMk/>
          <pc:sldMk cId="2911609561" sldId="270"/>
        </pc:sldMkLst>
        <pc:spChg chg="mod">
          <ac:chgData name="Sarvilinna, Ristopekka" userId="717702dd-9bef-4d5f-b8cb-af04687e6796" providerId="ADAL" clId="{3156AB94-8E92-46D5-99E3-C29134CE1E75}" dt="2024-11-06T10:24:49.465" v="84" actId="26606"/>
          <ac:spMkLst>
            <pc:docMk/>
            <pc:sldMk cId="2911609561" sldId="270"/>
            <ac:spMk id="2" creationId="{00000000-0000-0000-0000-000000000000}"/>
          </ac:spMkLst>
        </pc:spChg>
        <pc:spChg chg="add">
          <ac:chgData name="Sarvilinna, Ristopekka" userId="717702dd-9bef-4d5f-b8cb-af04687e6796" providerId="ADAL" clId="{3156AB94-8E92-46D5-99E3-C29134CE1E75}" dt="2024-11-06T10:24:49.465" v="84" actId="26606"/>
          <ac:spMkLst>
            <pc:docMk/>
            <pc:sldMk cId="2911609561" sldId="270"/>
            <ac:spMk id="9" creationId="{53F29798-D584-4792-9B62-3F5F5C36D619}"/>
          </ac:spMkLst>
        </pc:spChg>
        <pc:picChg chg="mod">
          <ac:chgData name="Sarvilinna, Ristopekka" userId="717702dd-9bef-4d5f-b8cb-af04687e6796" providerId="ADAL" clId="{3156AB94-8E92-46D5-99E3-C29134CE1E75}" dt="2024-11-06T10:24:57.780" v="86" actId="14100"/>
          <ac:picMkLst>
            <pc:docMk/>
            <pc:sldMk cId="2911609561" sldId="270"/>
            <ac:picMk id="4" creationId="{09B3E7DE-4066-ABD5-ECD9-680AD16FF831}"/>
          </ac:picMkLst>
        </pc:picChg>
      </pc:sldChg>
      <pc:sldChg chg="modSp mod">
        <pc:chgData name="Sarvilinna, Ristopekka" userId="717702dd-9bef-4d5f-b8cb-af04687e6796" providerId="ADAL" clId="{3156AB94-8E92-46D5-99E3-C29134CE1E75}" dt="2024-11-06T10:17:10.487" v="3" actId="27636"/>
        <pc:sldMkLst>
          <pc:docMk/>
          <pc:sldMk cId="1487613051" sldId="273"/>
        </pc:sldMkLst>
        <pc:spChg chg="mod">
          <ac:chgData name="Sarvilinna, Ristopekka" userId="717702dd-9bef-4d5f-b8cb-af04687e6796" providerId="ADAL" clId="{3156AB94-8E92-46D5-99E3-C29134CE1E75}" dt="2024-11-06T10:17:10.487" v="3" actId="27636"/>
          <ac:spMkLst>
            <pc:docMk/>
            <pc:sldMk cId="1487613051" sldId="273"/>
            <ac:spMk id="2" creationId="{00000000-0000-0000-0000-000000000000}"/>
          </ac:spMkLst>
        </pc:spChg>
      </pc:sldChg>
      <pc:sldChg chg="addSp modSp mod setBg">
        <pc:chgData name="Sarvilinna, Ristopekka" userId="717702dd-9bef-4d5f-b8cb-af04687e6796" providerId="ADAL" clId="{3156AB94-8E92-46D5-99E3-C29134CE1E75}" dt="2024-11-06T10:24:34.489" v="83" actId="26606"/>
        <pc:sldMkLst>
          <pc:docMk/>
          <pc:sldMk cId="3040632723" sldId="275"/>
        </pc:sldMkLst>
        <pc:spChg chg="mod">
          <ac:chgData name="Sarvilinna, Ristopekka" userId="717702dd-9bef-4d5f-b8cb-af04687e6796" providerId="ADAL" clId="{3156AB94-8E92-46D5-99E3-C29134CE1E75}" dt="2024-11-06T10:24:34.489" v="83" actId="26606"/>
          <ac:spMkLst>
            <pc:docMk/>
            <pc:sldMk cId="3040632723" sldId="275"/>
            <ac:spMk id="2" creationId="{00000000-0000-0000-0000-000000000000}"/>
          </ac:spMkLst>
        </pc:spChg>
        <pc:spChg chg="add">
          <ac:chgData name="Sarvilinna, Ristopekka" userId="717702dd-9bef-4d5f-b8cb-af04687e6796" providerId="ADAL" clId="{3156AB94-8E92-46D5-99E3-C29134CE1E75}" dt="2024-11-06T10:24:34.489" v="83" actId="26606"/>
          <ac:spMkLst>
            <pc:docMk/>
            <pc:sldMk cId="3040632723" sldId="275"/>
            <ac:spMk id="11" creationId="{53F29798-D584-4792-9B62-3F5F5C36D619}"/>
          </ac:spMkLst>
        </pc:spChg>
        <pc:picChg chg="mod">
          <ac:chgData name="Sarvilinna, Ristopekka" userId="717702dd-9bef-4d5f-b8cb-af04687e6796" providerId="ADAL" clId="{3156AB94-8E92-46D5-99E3-C29134CE1E75}" dt="2024-11-06T10:24:34.489" v="83" actId="26606"/>
          <ac:picMkLst>
            <pc:docMk/>
            <pc:sldMk cId="3040632723" sldId="275"/>
            <ac:picMk id="6" creationId="{967C28B0-69DD-BF67-AE77-9E95F63A608B}"/>
          </ac:picMkLst>
        </pc:picChg>
      </pc:sldChg>
      <pc:sldChg chg="modSp">
        <pc:chgData name="Sarvilinna, Ristopekka" userId="717702dd-9bef-4d5f-b8cb-af04687e6796" providerId="ADAL" clId="{3156AB94-8E92-46D5-99E3-C29134CE1E75}" dt="2024-11-06T10:17:08.743" v="0"/>
        <pc:sldMkLst>
          <pc:docMk/>
          <pc:sldMk cId="406596056" sldId="276"/>
        </pc:sldMkLst>
        <pc:spChg chg="mod">
          <ac:chgData name="Sarvilinna, Ristopekka" userId="717702dd-9bef-4d5f-b8cb-af04687e6796" providerId="ADAL" clId="{3156AB94-8E92-46D5-99E3-C29134CE1E75}" dt="2024-11-06T10:17:08.743" v="0"/>
          <ac:spMkLst>
            <pc:docMk/>
            <pc:sldMk cId="406596056" sldId="276"/>
            <ac:spMk id="2" creationId="{E312024E-DA1B-4300-9117-A5F3587100B6}"/>
          </ac:spMkLst>
        </pc:spChg>
      </pc:sldChg>
    </pc:docChg>
  </pc:docChgLst>
  <pc:docChgLst>
    <pc:chgData name="Sarvilinna, Ristopekka" userId="S::risarvil@jyu.fi::717702dd-9bef-4d5f-b8cb-af04687e6796" providerId="AD" clId="Web-{E2B51EEE-104C-475C-834A-65EA8495D5A0}"/>
    <pc:docChg chg="modSld">
      <pc:chgData name="Sarvilinna, Ristopekka" userId="S::risarvil@jyu.fi::717702dd-9bef-4d5f-b8cb-af04687e6796" providerId="AD" clId="Web-{E2B51EEE-104C-475C-834A-65EA8495D5A0}" dt="2024-11-05T07:18:39.946" v="1"/>
      <pc:docMkLst>
        <pc:docMk/>
      </pc:docMkLst>
      <pc:sldChg chg="addSp modSp mod chgLayout">
        <pc:chgData name="Sarvilinna, Ristopekka" userId="S::risarvil@jyu.fi::717702dd-9bef-4d5f-b8cb-af04687e6796" providerId="AD" clId="Web-{E2B51EEE-104C-475C-834A-65EA8495D5A0}" dt="2024-11-05T07:18:39.946" v="1"/>
        <pc:sldMkLst>
          <pc:docMk/>
          <pc:sldMk cId="2803620304" sldId="256"/>
        </pc:sldMkLst>
        <pc:spChg chg="mod">
          <ac:chgData name="Sarvilinna, Ristopekka" userId="S::risarvil@jyu.fi::717702dd-9bef-4d5f-b8cb-af04687e6796" providerId="AD" clId="Web-{E2B51EEE-104C-475C-834A-65EA8495D5A0}" dt="2024-11-05T07:18:39.946" v="1"/>
          <ac:spMkLst>
            <pc:docMk/>
            <pc:sldMk cId="2803620304" sldId="256"/>
            <ac:spMk id="2" creationId="{00000000-0000-0000-0000-000000000000}"/>
          </ac:spMkLst>
        </pc:spChg>
        <pc:spChg chg="mod">
          <ac:chgData name="Sarvilinna, Ristopekka" userId="S::risarvil@jyu.fi::717702dd-9bef-4d5f-b8cb-af04687e6796" providerId="AD" clId="Web-{E2B51EEE-104C-475C-834A-65EA8495D5A0}" dt="2024-11-05T07:18:39.946" v="1"/>
          <ac:spMkLst>
            <pc:docMk/>
            <pc:sldMk cId="2803620304" sldId="256"/>
            <ac:spMk id="3" creationId="{00000000-0000-0000-0000-000000000000}"/>
          </ac:spMkLst>
        </pc:spChg>
        <pc:picChg chg="add mod">
          <ac:chgData name="Sarvilinna, Ristopekka" userId="S::risarvil@jyu.fi::717702dd-9bef-4d5f-b8cb-af04687e6796" providerId="AD" clId="Web-{E2B51EEE-104C-475C-834A-65EA8495D5A0}" dt="2024-11-05T07:18:39.946" v="1"/>
          <ac:picMkLst>
            <pc:docMk/>
            <pc:sldMk cId="2803620304" sldId="256"/>
            <ac:picMk id="4" creationId="{C10BF4DF-BFE0-480C-1CAE-154BE9431B99}"/>
          </ac:picMkLst>
        </pc:picChg>
      </pc:sldChg>
    </pc:docChg>
  </pc:docChgLst>
  <pc:docChgLst>
    <pc:chgData name="Sarvilinna, Ristopekka" userId="S::risarvil@jyu.fi::717702dd-9bef-4d5f-b8cb-af04687e6796" providerId="AD" clId="Web-{0AF49E2A-4B53-47F5-9096-1CEAB14A63B0}"/>
    <pc:docChg chg="modSld addMainMaster delMainMaster">
      <pc:chgData name="Sarvilinna, Ristopekka" userId="S::risarvil@jyu.fi::717702dd-9bef-4d5f-b8cb-af04687e6796" providerId="AD" clId="Web-{0AF49E2A-4B53-47F5-9096-1CEAB14A63B0}" dt="2024-11-06T10:16:12.144" v="5"/>
      <pc:docMkLst>
        <pc:docMk/>
      </pc:docMkLst>
      <pc:sldChg chg="addSp delSp 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2803620304" sldId="256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2803620304" sldId="256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2803620304" sldId="256"/>
            <ac:spMk id="3" creationId="{00000000-0000-0000-0000-000000000000}"/>
          </ac:spMkLst>
        </pc:spChg>
        <pc:spChg chg="add del mod">
          <ac:chgData name="Sarvilinna, Ristopekka" userId="S::risarvil@jyu.fi::717702dd-9bef-4d5f-b8cb-af04687e6796" providerId="AD" clId="Web-{0AF49E2A-4B53-47F5-9096-1CEAB14A63B0}" dt="2024-11-06T10:16:06.754" v="3"/>
          <ac:spMkLst>
            <pc:docMk/>
            <pc:sldMk cId="2803620304" sldId="256"/>
            <ac:spMk id="9" creationId="{D7E7894D-2E72-5425-017C-49455E10CAF5}"/>
          </ac:spMkLst>
        </pc:spChg>
        <pc:spChg chg="add del mod">
          <ac:chgData name="Sarvilinna, Ristopekka" userId="S::risarvil@jyu.fi::717702dd-9bef-4d5f-b8cb-af04687e6796" providerId="AD" clId="Web-{0AF49E2A-4B53-47F5-9096-1CEAB14A63B0}" dt="2024-11-06T10:16:06.754" v="3"/>
          <ac:spMkLst>
            <pc:docMk/>
            <pc:sldMk cId="2803620304" sldId="256"/>
            <ac:spMk id="11" creationId="{93CA8C54-6CD7-DA42-6E32-BF073F4C3EE7}"/>
          </ac:spMkLst>
        </pc:spChg>
        <pc:spChg chg="add del mod">
          <ac:chgData name="Sarvilinna, Ristopekka" userId="S::risarvil@jyu.fi::717702dd-9bef-4d5f-b8cb-af04687e6796" providerId="AD" clId="Web-{0AF49E2A-4B53-47F5-9096-1CEAB14A63B0}" dt="2024-11-06T10:16:06.754" v="3"/>
          <ac:spMkLst>
            <pc:docMk/>
            <pc:sldMk cId="2803620304" sldId="256"/>
            <ac:spMk id="13" creationId="{333328D7-5F66-5AF0-B8E7-4862B92494C2}"/>
          </ac:spMkLst>
        </pc:spChg>
        <pc:picChg chg="mod">
          <ac:chgData name="Sarvilinna, Ristopekka" userId="S::risarvil@jyu.fi::717702dd-9bef-4d5f-b8cb-af04687e6796" providerId="AD" clId="Web-{0AF49E2A-4B53-47F5-9096-1CEAB14A63B0}" dt="2024-11-06T10:16:08.410" v="4" actId="1076"/>
          <ac:picMkLst>
            <pc:docMk/>
            <pc:sldMk cId="2803620304" sldId="256"/>
            <ac:picMk id="4" creationId="{C10BF4DF-BFE0-480C-1CAE-154BE9431B99}"/>
          </ac:picMkLst>
        </pc:pic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1915129937" sldId="257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1915129937" sldId="257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1915129937" sldId="257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1407124837" sldId="258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1407124837" sldId="258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1407124837" sldId="258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2126425267" sldId="259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2126425267" sldId="259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2126425267" sldId="259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2991233983" sldId="262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2991233983" sldId="262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2991233983" sldId="262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707994418" sldId="263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707994418" sldId="263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707994418" sldId="263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630396626" sldId="264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630396626" sldId="264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630396626" sldId="264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3978454364" sldId="265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3978454364" sldId="265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3978454364" sldId="265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1909851522" sldId="267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1909851522" sldId="267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1909851522" sldId="267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3325232025" sldId="268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3325232025" sldId="268"/>
            <ac:spMk id="2" creationId="{00000000-0000-0000-0000-000000000000}"/>
          </ac:spMkLst>
        </pc:spChg>
        <pc:picChg chg="mod ord">
          <ac:chgData name="Sarvilinna, Ristopekka" userId="S::risarvil@jyu.fi::717702dd-9bef-4d5f-b8cb-af04687e6796" providerId="AD" clId="Web-{0AF49E2A-4B53-47F5-9096-1CEAB14A63B0}" dt="2024-11-06T10:16:12.144" v="5"/>
          <ac:picMkLst>
            <pc:docMk/>
            <pc:sldMk cId="3325232025" sldId="268"/>
            <ac:picMk id="7" creationId="{4ED2078C-DB4D-4382-92BA-BE1C69708843}"/>
          </ac:picMkLst>
        </pc:pic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730635697" sldId="269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730635697" sldId="269"/>
            <ac:spMk id="2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2911609561" sldId="270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2911609561" sldId="270"/>
            <ac:spMk id="2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1487613051" sldId="273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1487613051" sldId="273"/>
            <ac:spMk id="2" creationId="{00000000-0000-0000-0000-000000000000}"/>
          </ac:spMkLst>
        </pc:spChg>
        <pc:graphicFrameChg chg="mod ord">
          <ac:chgData name="Sarvilinna, Ristopekka" userId="S::risarvil@jyu.fi::717702dd-9bef-4d5f-b8cb-af04687e6796" providerId="AD" clId="Web-{0AF49E2A-4B53-47F5-9096-1CEAB14A63B0}" dt="2024-11-06T10:16:12.144" v="5"/>
          <ac:graphicFrameMkLst>
            <pc:docMk/>
            <pc:sldMk cId="1487613051" sldId="273"/>
            <ac:graphicFrameMk id="4" creationId="{00000000-0000-0000-0000-000000000000}"/>
          </ac:graphicFrameMkLst>
        </pc:graphicFrame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3040632723" sldId="275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3040632723" sldId="275"/>
            <ac:spMk id="2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406596056" sldId="276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406596056" sldId="276"/>
            <ac:spMk id="2" creationId="{E312024E-DA1B-4300-9117-A5F3587100B6}"/>
          </ac:spMkLst>
        </pc:spChg>
        <pc:picChg chg="mod ord">
          <ac:chgData name="Sarvilinna, Ristopekka" userId="S::risarvil@jyu.fi::717702dd-9bef-4d5f-b8cb-af04687e6796" providerId="AD" clId="Web-{0AF49E2A-4B53-47F5-9096-1CEAB14A63B0}" dt="2024-11-06T10:16:12.144" v="5"/>
          <ac:picMkLst>
            <pc:docMk/>
            <pc:sldMk cId="406596056" sldId="276"/>
            <ac:picMk id="5" creationId="{D38D4E4B-C902-4282-88B0-870132DF4741}"/>
          </ac:picMkLst>
        </pc:picChg>
      </pc:sldChg>
      <pc:sldMasterChg chg="add del addSldLayout delSldLayout">
        <pc:chgData name="Sarvilinna, Ristopekka" userId="S::risarvil@jyu.fi::717702dd-9bef-4d5f-b8cb-af04687e6796" providerId="AD" clId="Web-{0AF49E2A-4B53-47F5-9096-1CEAB14A63B0}" dt="2024-11-06T10:16:12.144" v="5"/>
        <pc:sldMasterMkLst>
          <pc:docMk/>
          <pc:sldMasterMk cId="0" sldId="2147483756"/>
        </pc:sldMasterMkLst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57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58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59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0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1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2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3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4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5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6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7"/>
          </pc:sldLayoutMkLst>
        </pc:sldLayoutChg>
      </pc:sldMasterChg>
      <pc:sldMasterChg chg="add del addSldLayout delSldLayout modSldLayout">
        <pc:chgData name="Sarvilinna, Ristopekka" userId="S::risarvil@jyu.fi::717702dd-9bef-4d5f-b8cb-af04687e6796" providerId="AD" clId="Web-{0AF49E2A-4B53-47F5-9096-1CEAB14A63B0}" dt="2024-11-06T10:16:12.144" v="5"/>
        <pc:sldMasterMkLst>
          <pc:docMk/>
          <pc:sldMasterMk cId="2983297298" sldId="2147483768"/>
        </pc:sldMasterMkLst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2782616007" sldId="2147483769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421104285" sldId="2147483770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562748559" sldId="2147483771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1702565671" sldId="2147483772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833962172" sldId="2147483773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4208478546" sldId="2147483774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1515927100" sldId="2147483775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3218254362" sldId="2147483776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3880882622" sldId="2147483777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808133288" sldId="2147483778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1841027070" sldId="214748377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6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BADD0176-8D23-4193-9C85-8EED20B8B6E2}" type="datetimeFigureOut">
              <a:rPr lang="fi-FI" smtClean="0"/>
              <a:t>6.11.2024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6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539A68C2-72B2-4DE0-8F0C-9C2820D2E8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9338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6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0C0FA883-2662-42BB-89E5-7EF4C5479A0E}" type="datetimeFigureOut">
              <a:rPr lang="fi-FI" smtClean="0"/>
              <a:t>6.11.2024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236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79" tIns="45139" rIns="90279" bIns="45139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0279" tIns="45139" rIns="90279" bIns="45139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6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18A73FF3-10BD-42E4-895F-5177D3664C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3684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73FF3-10BD-42E4-895F-5177D3664C4A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846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6.11.2024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281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6.11.2024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215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6.11.2024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819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6.11.2024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718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6.11.2024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067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6.11.2024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171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6.11.2024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66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6.11.2024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149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6.11.2024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1132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6.11.2024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8081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6.11.2024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943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0622F-D860-491E-BDF5-1140D0BC54C5}" type="datetimeFigureOut">
              <a:rPr lang="fi-FI" smtClean="0"/>
              <a:t>6.11.2024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111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ylioppilastutkinto.fi/ylioppilastutkint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arsissia Kevään Kukat Kevät - Ilmainen valokuva Pixabayssa">
            <a:extLst>
              <a:ext uri="{FF2B5EF4-FFF2-40B4-BE49-F238E27FC236}">
                <a16:creationId xmlns:a16="http://schemas.microsoft.com/office/drawing/2014/main" id="{C10BF4DF-BFE0-480C-1CAE-154BE9431B9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748" r="17664" b="-1"/>
          <a:stretch/>
        </p:blipFill>
        <p:spPr>
          <a:xfrm>
            <a:off x="20" y="10"/>
            <a:ext cx="7252212" cy="6857990"/>
          </a:xfrm>
          <a:prstGeom prst="rect">
            <a:avLst/>
          </a:prstGeom>
          <a:noFill/>
        </p:spPr>
      </p:pic>
      <p:sp>
        <p:nvSpPr>
          <p:cNvPr id="7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843764" y="0"/>
            <a:ext cx="530023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0053" y="365125"/>
            <a:ext cx="2866642" cy="18999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YO-info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6435332" y="2427851"/>
            <a:ext cx="2225293" cy="37427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 err="1"/>
              <a:t>Kevät</a:t>
            </a:r>
            <a:r>
              <a:rPr lang="en-US" sz="2000" dirty="0"/>
              <a:t> 2025</a:t>
            </a:r>
          </a:p>
          <a:p>
            <a:endParaRPr lang="en-US" sz="1700" dirty="0"/>
          </a:p>
          <a:p>
            <a:endParaRPr lang="en-US" sz="1700" dirty="0"/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80362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184805"/>
            <a:ext cx="78867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Hyväksy ilmoittautuminen = allekirjoitettu sitova ilmoittautuminen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967C28B0-69DD-BF67-AE77-9E95F63A6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919" y="1845426"/>
            <a:ext cx="7355872" cy="445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632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fi-FI"/>
              <a:t>Mitä kirjoituksiin osallistuminen maksaa?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fi-FI" sz="2600"/>
              <a:t>Oppivelvollisilla </a:t>
            </a:r>
            <a:r>
              <a:rPr lang="fi-FI" sz="2600" b="1"/>
              <a:t>viisi ensimmäistä koetta on maksuttomia. </a:t>
            </a:r>
            <a:r>
              <a:rPr lang="fi-FI" sz="2600"/>
              <a:t>Oikeus maksuttomiin kokeisiin päättyy tutkinnon valmistuttua, pois lukien ennen valmistumista hylättyjen kokeiden uusiminen.</a:t>
            </a:r>
          </a:p>
          <a:p>
            <a:r>
              <a:rPr lang="fi-FI" sz="2600"/>
              <a:t>Maksullinen koe on 38 €/koe.</a:t>
            </a:r>
          </a:p>
          <a:p>
            <a:r>
              <a:rPr lang="fi-FI" sz="2600"/>
              <a:t>Yliopiston laskutusjärjestelmästä tuleva lasku lähetetään opiskelijan ilmoittamaan sähköpostiosoitteeseen.</a:t>
            </a:r>
          </a:p>
          <a:p>
            <a:r>
              <a:rPr lang="fi-FI" sz="2600"/>
              <a:t>Kevään yo-laskun eräpäivä on tammikuussa.</a:t>
            </a:r>
          </a:p>
          <a:p>
            <a:r>
              <a:rPr lang="fi-FI" sz="2600"/>
              <a:t>Maksu oikaisuvaatimuksesta on 56 €. </a:t>
            </a:r>
          </a:p>
          <a:p>
            <a:pPr marL="64008" indent="0">
              <a:buNone/>
            </a:pPr>
            <a:endParaRPr lang="fi-FI" sz="2600"/>
          </a:p>
        </p:txBody>
      </p:sp>
    </p:spTree>
    <p:extLst>
      <p:ext uri="{BB962C8B-B14F-4D97-AF65-F5344CB8AC3E}">
        <p14:creationId xmlns:p14="http://schemas.microsoft.com/office/powerpoint/2010/main" val="707994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fi-FI" sz="4100">
                <a:solidFill>
                  <a:srgbClr val="FFFFFF"/>
                </a:solidFill>
              </a:rPr>
              <a:t>Kokeiden uusiminen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lang="fi-FI"/>
              <a:t>Tutkinnon jälkeen kokeita voi uusia rajattomasti.</a:t>
            </a:r>
          </a:p>
          <a:p>
            <a:r>
              <a:rPr lang="fi-FI"/>
              <a:t>Valmiin tutkinnon voi täydentää saman oppiaineen eritasoisella kokeella</a:t>
            </a:r>
          </a:p>
          <a:p>
            <a:r>
              <a:rPr lang="fi-FI"/>
              <a:t>Hylätyn pakollisen kokeen tason voi vaihtaa, </a:t>
            </a:r>
            <a:br>
              <a:rPr lang="fi-FI"/>
            </a:br>
            <a:r>
              <a:rPr lang="fi-FI"/>
              <a:t>jos tutkintoon jää vielä A-kieli/pitkä matematiikka</a:t>
            </a:r>
          </a:p>
          <a:p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845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2024E-DA1B-4300-9117-A5F358710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/>
              <a:t>Hylätyn suorituksen uusiminen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38D4E4B-C902-4282-88B0-870132DF47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491" y="2420888"/>
            <a:ext cx="8683018" cy="2801264"/>
          </a:xfrm>
        </p:spPr>
      </p:pic>
    </p:spTree>
    <p:extLst>
      <p:ext uri="{BB962C8B-B14F-4D97-AF65-F5344CB8AC3E}">
        <p14:creationId xmlns:p14="http://schemas.microsoft.com/office/powerpoint/2010/main" val="406596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46856" y="620688"/>
            <a:ext cx="8229600" cy="780696"/>
          </a:xfrm>
        </p:spPr>
        <p:txBody>
          <a:bodyPr>
            <a:normAutofit/>
          </a:bodyPr>
          <a:lstStyle/>
          <a:p>
            <a:r>
              <a:rPr lang="fi-FI"/>
              <a:t>Yleisimpien yo-aineiden lyhenteet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50929"/>
              </p:ext>
            </p:extLst>
          </p:nvPr>
        </p:nvGraphicFramePr>
        <p:xfrm>
          <a:off x="313184" y="1484784"/>
          <a:ext cx="8496944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83864512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59498975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576655954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35200922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Lyh.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Lyh.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6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Äidinkieli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Biologia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808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/>
                        <a:t>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Ruotsi,</a:t>
                      </a:r>
                      <a:r>
                        <a:rPr lang="fi-FI" b="1" baseline="0"/>
                        <a:t> pitkä oppimäärä</a:t>
                      </a:r>
                      <a:endParaRPr lang="fi-FI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Maantieto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681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/>
                        <a:t>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Ruotsi, keskipitkä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Fysiikka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711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Englanti,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Kemia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126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Espanja,</a:t>
                      </a:r>
                      <a:r>
                        <a:rPr lang="fi-FI" b="1" baseline="0"/>
                        <a:t> pitkä oppimäärä</a:t>
                      </a:r>
                      <a:endParaRPr lang="fi-FI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Matematiikka, pitkä oppimäärä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0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/>
                        <a:t>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Espanja,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Matematiikka, lyhyt oppimäärä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278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FA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Ranska,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Filosofia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Ranska,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/>
                        <a:t>Elämänkatsomustieto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747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Saksa,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/>
                        <a:t>Uskonto, ev.lut.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6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Saksa, lyhyt</a:t>
                      </a:r>
                      <a:r>
                        <a:rPr lang="fi-FI" baseline="0"/>
                        <a:t> oppimäärä</a:t>
                      </a:r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Historia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351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Venäjä,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Psykologia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63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VC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Venäjä,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Terveystieto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961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YH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Yhteiskuntaoppi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871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613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519" y="741391"/>
            <a:ext cx="3914481" cy="1616203"/>
          </a:xfrm>
        </p:spPr>
        <p:txBody>
          <a:bodyPr anchor="b">
            <a:normAutofit/>
          </a:bodyPr>
          <a:lstStyle/>
          <a:p>
            <a:r>
              <a:rPr lang="fi-FI" sz="2800"/>
              <a:t>Lisätietoa löydät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519" y="2533476"/>
            <a:ext cx="3914480" cy="3447832"/>
          </a:xfrm>
        </p:spPr>
        <p:txBody>
          <a:bodyPr anchor="t">
            <a:normAutofit/>
          </a:bodyPr>
          <a:lstStyle/>
          <a:p>
            <a:r>
              <a:rPr lang="fi-FI" sz="1700" dirty="0">
                <a:hlinkClick r:id="rId2"/>
              </a:rPr>
              <a:t>https://www.ylioppilastutkinto.fi/ylioppilastutkinto</a:t>
            </a:r>
            <a:endParaRPr lang="fi-FI" sz="1700" dirty="0"/>
          </a:p>
          <a:p>
            <a:pPr marL="0" indent="0">
              <a:buNone/>
            </a:pPr>
            <a:endParaRPr lang="fi-FI" sz="1700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/>
          <a:srcRect l="24779" r="32370"/>
          <a:stretch/>
        </p:blipFill>
        <p:spPr>
          <a:xfrm>
            <a:off x="5261372" y="877413"/>
            <a:ext cx="3225407" cy="5043096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442598CC-934A-7BCD-C691-B2FE74CED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61371" y="5858828"/>
            <a:ext cx="3225408" cy="123363"/>
            <a:chOff x="7015162" y="5858828"/>
            <a:chExt cx="4300544" cy="12336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ACD0983-348C-E24F-6839-EA2014B9D1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174876-930F-4902-5A02-2742055662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3039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768"/>
            <a:ext cx="8229600" cy="854953"/>
          </a:xfrm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	Ylioppilastutkinnon rakenne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7284"/>
            <a:ext cx="8229600" cy="4752528"/>
          </a:xfrm>
        </p:spPr>
        <p:txBody>
          <a:bodyPr>
            <a:normAutofit fontScale="92500" lnSpcReduction="20000"/>
          </a:bodyPr>
          <a:lstStyle/>
          <a:p>
            <a:r>
              <a:rPr lang="fi-FI" sz="2400" dirty="0"/>
              <a:t>Kaikille pakollinen koe </a:t>
            </a:r>
            <a:endParaRPr lang="fi-FI" sz="2400" dirty="0">
              <a:solidFill>
                <a:schemeClr val="accent1"/>
              </a:solidFill>
            </a:endParaRPr>
          </a:p>
          <a:p>
            <a:r>
              <a:rPr lang="fi-FI" sz="2400" dirty="0"/>
              <a:t>Seuraavista vähintään 3 ryhmästä valitaan vähintään 4 koetta:</a:t>
            </a:r>
          </a:p>
          <a:p>
            <a:endParaRPr lang="fi-FI" dirty="0"/>
          </a:p>
          <a:p>
            <a:endParaRPr lang="fi-FI" sz="2400" dirty="0"/>
          </a:p>
          <a:p>
            <a:endParaRPr lang="fi-FI" sz="2400" dirty="0"/>
          </a:p>
          <a:p>
            <a:r>
              <a:rPr lang="fi-FI" sz="2400" dirty="0"/>
              <a:t>Tutkintoon tulee sisältyä 5 koetta, joista vähintään yhdessä (vieras kieli/toinen kotimainen kieli/matematiikka) sinun tulee suorittaa pitkän oppimäärän koe.</a:t>
            </a:r>
          </a:p>
          <a:p>
            <a:r>
              <a:rPr lang="fi-FI" sz="2400" dirty="0"/>
              <a:t>Yhdellä tutkintokerralla voit osallistua vain kahteen ainereaalikokeeseen.</a:t>
            </a:r>
          </a:p>
          <a:p>
            <a:r>
              <a:rPr lang="fi-FI" sz="2400" dirty="0"/>
              <a:t>Voit suorittaa eri oppimäärien kokeita samassa oppiaineessa. Oppiaine lasketaan tutkintoon vain kerran. </a:t>
            </a:r>
          </a:p>
          <a:p>
            <a:r>
              <a:rPr lang="fi-FI" sz="2400" dirty="0"/>
              <a:t>Toisen kotimaisen kielen kokeen sijasta voi valita ruotsinkielisille kokelaille tarkoitetun äidinkielen ja kirjallisuuden kokeen.</a:t>
            </a:r>
          </a:p>
        </p:txBody>
      </p:sp>
      <p:sp>
        <p:nvSpPr>
          <p:cNvPr id="5" name="Suorakulmio 10"/>
          <p:cNvSpPr/>
          <p:nvPr/>
        </p:nvSpPr>
        <p:spPr>
          <a:xfrm>
            <a:off x="2707336" y="2708920"/>
            <a:ext cx="2028230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Toinen kotimainen kieli</a:t>
            </a:r>
          </a:p>
        </p:txBody>
      </p:sp>
      <p:sp>
        <p:nvSpPr>
          <p:cNvPr id="6" name="Suorakulmio 12"/>
          <p:cNvSpPr/>
          <p:nvPr/>
        </p:nvSpPr>
        <p:spPr>
          <a:xfrm>
            <a:off x="5004067" y="2708920"/>
            <a:ext cx="122413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/>
              <a:t>Vieras kieli</a:t>
            </a:r>
          </a:p>
        </p:txBody>
      </p:sp>
      <p:sp>
        <p:nvSpPr>
          <p:cNvPr id="7" name="Suorakulmio 13"/>
          <p:cNvSpPr/>
          <p:nvPr/>
        </p:nvSpPr>
        <p:spPr>
          <a:xfrm>
            <a:off x="855200" y="2708920"/>
            <a:ext cx="171788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Matematiikka</a:t>
            </a:r>
          </a:p>
        </p:txBody>
      </p:sp>
      <p:sp>
        <p:nvSpPr>
          <p:cNvPr id="8" name="Suorakulmio 14"/>
          <p:cNvSpPr/>
          <p:nvPr/>
        </p:nvSpPr>
        <p:spPr>
          <a:xfrm>
            <a:off x="6496704" y="2708920"/>
            <a:ext cx="171788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/>
              <a:t>Ainereaalikoe</a:t>
            </a:r>
          </a:p>
        </p:txBody>
      </p:sp>
      <p:sp>
        <p:nvSpPr>
          <p:cNvPr id="9" name="Suorakulmio 15"/>
          <p:cNvSpPr/>
          <p:nvPr/>
        </p:nvSpPr>
        <p:spPr>
          <a:xfrm>
            <a:off x="3583608" y="1575508"/>
            <a:ext cx="1976783" cy="5235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Äidinkieli</a:t>
            </a:r>
          </a:p>
        </p:txBody>
      </p:sp>
    </p:spTree>
    <p:extLst>
      <p:ext uri="{BB962C8B-B14F-4D97-AF65-F5344CB8AC3E}">
        <p14:creationId xmlns:p14="http://schemas.microsoft.com/office/powerpoint/2010/main" val="212642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287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550" y="1412488"/>
            <a:ext cx="2466491" cy="4363844"/>
          </a:xfrm>
        </p:spPr>
        <p:txBody>
          <a:bodyPr anchor="t">
            <a:normAutofit/>
          </a:bodyPr>
          <a:lstStyle/>
          <a:p>
            <a:r>
              <a:rPr lang="fi-FI" sz="2400" dirty="0">
                <a:solidFill>
                  <a:srgbClr val="FFFFFF"/>
                </a:solidFill>
              </a:rPr>
              <a:t>Miten valitsen ainereaalikokeet?</a:t>
            </a:r>
            <a:br>
              <a:rPr lang="fi-FI" sz="2400" dirty="0">
                <a:solidFill>
                  <a:srgbClr val="FFFFFF"/>
                </a:solidFill>
              </a:rPr>
            </a:br>
            <a:br>
              <a:rPr lang="fi-FI" sz="2400" dirty="0">
                <a:solidFill>
                  <a:srgbClr val="FFFFFF"/>
                </a:solidFill>
              </a:rPr>
            </a:br>
            <a:br>
              <a:rPr lang="fi-FI" sz="2400" dirty="0">
                <a:solidFill>
                  <a:schemeClr val="bg1"/>
                </a:solidFill>
              </a:rPr>
            </a:br>
            <a:r>
              <a:rPr lang="fi-FI" sz="2400" dirty="0">
                <a:solidFill>
                  <a:schemeClr val="bg1"/>
                </a:solidFill>
              </a:rPr>
              <a:t>Kevään 2025 koepäivät:</a:t>
            </a:r>
            <a:br>
              <a:rPr lang="fi-FI" sz="2400" dirty="0"/>
            </a:br>
            <a:endParaRPr lang="fi-FI" sz="2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5641" y="1412489"/>
            <a:ext cx="2570462" cy="4363844"/>
          </a:xfrm>
        </p:spPr>
        <p:txBody>
          <a:bodyPr>
            <a:normAutofit/>
          </a:bodyPr>
          <a:lstStyle/>
          <a:p>
            <a:r>
              <a:rPr lang="fi-FI" sz="1800" dirty="0"/>
              <a:t>Ainereaali pe 21.3.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/>
              <a:t>Biologia (BI)</a:t>
            </a:r>
          </a:p>
          <a:p>
            <a:r>
              <a:rPr lang="fi-FI" sz="1800" dirty="0"/>
              <a:t>Psykologia (PS)</a:t>
            </a:r>
          </a:p>
          <a:p>
            <a:r>
              <a:rPr lang="fi-FI" sz="1800" dirty="0"/>
              <a:t>Filosofia (FF)</a:t>
            </a:r>
          </a:p>
          <a:p>
            <a:r>
              <a:rPr lang="fi-FI" sz="1800" dirty="0"/>
              <a:t>Historia (HI)</a:t>
            </a:r>
          </a:p>
          <a:p>
            <a:r>
              <a:rPr lang="fi-FI" sz="1800" dirty="0"/>
              <a:t>Fysiikka (FY)</a:t>
            </a:r>
          </a:p>
          <a:p>
            <a:endParaRPr lang="fi-FI" sz="1300" dirty="0"/>
          </a:p>
          <a:p>
            <a:pPr marL="64008" indent="0">
              <a:buNone/>
            </a:pPr>
            <a:r>
              <a:rPr lang="fi-FI" sz="1300" dirty="0"/>
              <a:t>	    </a:t>
            </a:r>
            <a:r>
              <a:rPr lang="fi-FI" sz="1300" b="1" dirty="0"/>
              <a:t>				</a:t>
            </a:r>
            <a:endParaRPr lang="fi-FI" sz="1300" dirty="0">
              <a:latin typeface="Arial Rounded MT Bold" panose="020F070403050403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7403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4CB1943-A578-5929-859C-2F6B7DA04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703" y="1412489"/>
            <a:ext cx="2398275" cy="4363844"/>
          </a:xfrm>
        </p:spPr>
        <p:txBody>
          <a:bodyPr>
            <a:normAutofit/>
          </a:bodyPr>
          <a:lstStyle/>
          <a:p>
            <a:r>
              <a:rPr lang="fi-FI" sz="1800" dirty="0"/>
              <a:t>Ainereaali ke 26.3.</a:t>
            </a:r>
          </a:p>
          <a:p>
            <a:endParaRPr lang="fi-FI" sz="1800" dirty="0"/>
          </a:p>
          <a:p>
            <a:endParaRPr lang="fi-FI" sz="1800" dirty="0"/>
          </a:p>
          <a:p>
            <a:r>
              <a:rPr lang="fi-FI" sz="1800" dirty="0"/>
              <a:t>Evankelisluterilainen uskonto (UE)</a:t>
            </a:r>
          </a:p>
          <a:p>
            <a:r>
              <a:rPr lang="fi-FI" sz="1800" dirty="0"/>
              <a:t>Ortodoksinen uskonto (UO)</a:t>
            </a:r>
          </a:p>
          <a:p>
            <a:r>
              <a:rPr lang="fi-FI" sz="1800" dirty="0"/>
              <a:t>Elämänkatsomustieto (ET)</a:t>
            </a:r>
          </a:p>
          <a:p>
            <a:r>
              <a:rPr lang="fi-FI" sz="1800" dirty="0"/>
              <a:t>Yhteiskuntaoppi (YH)</a:t>
            </a:r>
            <a:br>
              <a:rPr lang="fi-FI" sz="1800" dirty="0"/>
            </a:br>
            <a:r>
              <a:rPr lang="fi-FI" sz="1800" dirty="0"/>
              <a:t>Maantiede (GE)</a:t>
            </a:r>
          </a:p>
          <a:p>
            <a:r>
              <a:rPr lang="fi-FI" sz="1800" dirty="0"/>
              <a:t>Kemia (KE)</a:t>
            </a:r>
          </a:p>
          <a:p>
            <a:r>
              <a:rPr lang="fi-FI" sz="1800" dirty="0"/>
              <a:t>Terveystieto (TE)</a:t>
            </a:r>
          </a:p>
          <a:p>
            <a:endParaRPr lang="fi-FI" sz="1700" dirty="0"/>
          </a:p>
        </p:txBody>
      </p:sp>
    </p:spTree>
    <p:extLst>
      <p:ext uri="{BB962C8B-B14F-4D97-AF65-F5344CB8AC3E}">
        <p14:creationId xmlns:p14="http://schemas.microsoft.com/office/powerpoint/2010/main" val="299123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fi-FI"/>
              <a:t>Tutkinnon suorittamisesta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fi-FI"/>
              <a:t>Ensimmäisellä ilmoittautumiskerralla suunnittelet alustavasti koko tutkintosi ja </a:t>
            </a:r>
            <a:r>
              <a:rPr lang="fi-FI" b="1" u="sng"/>
              <a:t>ilmoittaudut sitovasti seuraavaan tutkintokertaan.</a:t>
            </a:r>
          </a:p>
          <a:p>
            <a:r>
              <a:rPr lang="fi-FI"/>
              <a:t>Kun hajautat tutkintoasi eri kirjoituskerroille, muista, että samaan aikaan</a:t>
            </a:r>
          </a:p>
          <a:p>
            <a:pPr marL="64008" indent="0">
              <a:buNone/>
            </a:pPr>
            <a:r>
              <a:rPr lang="fi-FI"/>
              <a:t>    -syksyllä päättöviikko ja kirjoitukset peräkkäin </a:t>
            </a:r>
            <a:br>
              <a:rPr lang="fi-FI"/>
            </a:br>
            <a:r>
              <a:rPr lang="fi-FI"/>
              <a:t>    -keväällä 4 viikon lukuloma/ 4.jakson kurssit</a:t>
            </a:r>
          </a:p>
        </p:txBody>
      </p:sp>
    </p:spTree>
    <p:extLst>
      <p:ext uri="{BB962C8B-B14F-4D97-AF65-F5344CB8AC3E}">
        <p14:creationId xmlns:p14="http://schemas.microsoft.com/office/powerpoint/2010/main" val="190985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fi-FI" sz="3400">
                <a:solidFill>
                  <a:srgbClr val="FFFFFF"/>
                </a:solidFill>
              </a:rPr>
              <a:t>Voinko osallistua kirjoituksiin?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lang="fi-FI"/>
              <a:t>Oppiaineen pakolliset opintojaksot on oltava arvioituina ennen kirjalliseen kokeeseen osallistumista.</a:t>
            </a:r>
          </a:p>
          <a:p>
            <a:r>
              <a:rPr lang="fi-FI"/>
              <a:t>Ylimääräisessä vieraassa kielessä (jossa ei ole pakollisia moduuleja) riittää kolme opintojaksoa. </a:t>
            </a:r>
          </a:p>
          <a:p>
            <a:r>
              <a:rPr lang="fi-FI"/>
              <a:t>Poikkeustapaukset rehtorin päätöksellä (esimerkiksi olet viettänyt vaihto-oppilasvuoden Portugalissa tai äidinkielesi ei ole suomi).</a:t>
            </a:r>
          </a:p>
        </p:txBody>
      </p:sp>
    </p:spTree>
    <p:extLst>
      <p:ext uri="{BB962C8B-B14F-4D97-AF65-F5344CB8AC3E}">
        <p14:creationId xmlns:p14="http://schemas.microsoft.com/office/powerpoint/2010/main" val="140712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0682"/>
            <a:ext cx="2765280" cy="2368317"/>
          </a:xfrm>
        </p:spPr>
        <p:txBody>
          <a:bodyPr anchor="t">
            <a:normAutofit/>
          </a:bodyPr>
          <a:lstStyle/>
          <a:p>
            <a:r>
              <a:rPr lang="fi-FI" sz="2800" dirty="0"/>
              <a:t> </a:t>
            </a:r>
            <a:br>
              <a:rPr lang="fi-FI" sz="2800" dirty="0"/>
            </a:br>
            <a:r>
              <a:rPr lang="fi-FI" sz="2800" dirty="0"/>
              <a:t>Tutkintoon ilmoittautuminen 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5400" y="4132327"/>
            <a:ext cx="4142825" cy="106044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1064" y="1035843"/>
            <a:ext cx="4504285" cy="4945857"/>
          </a:xfrm>
        </p:spPr>
        <p:txBody>
          <a:bodyPr vert="horz" lIns="91440" tIns="45720" rIns="91440" bIns="45720">
            <a:normAutofit lnSpcReduction="10000"/>
          </a:bodyPr>
          <a:lstStyle/>
          <a:p>
            <a:r>
              <a:rPr lang="fi-FI" sz="1700" dirty="0"/>
              <a:t>Voit hajauttaa tutkinnon kokeet </a:t>
            </a:r>
          </a:p>
          <a:p>
            <a:pPr marL="0" indent="0">
              <a:buNone/>
            </a:pPr>
            <a:r>
              <a:rPr lang="fi-FI" sz="1700" dirty="0"/>
              <a:t>    kolmeen peräkkäiseen kertaan </a:t>
            </a:r>
          </a:p>
          <a:p>
            <a:pPr marL="0" indent="0">
              <a:buNone/>
            </a:pPr>
            <a:r>
              <a:rPr lang="fi-FI" sz="1700" dirty="0"/>
              <a:t>    (esim. kevät 2025, syksy 2025, kevät 2026)</a:t>
            </a:r>
          </a:p>
          <a:p>
            <a:r>
              <a:rPr lang="fi-FI" sz="1700" dirty="0"/>
              <a:t>Ilmoittautuminen on </a:t>
            </a:r>
            <a:r>
              <a:rPr lang="fi-FI" sz="1700" b="1" dirty="0"/>
              <a:t>sitova</a:t>
            </a:r>
          </a:p>
          <a:p>
            <a:r>
              <a:rPr lang="fi-FI" sz="1700" b="1" dirty="0" err="1"/>
              <a:t>llmoittaudu</a:t>
            </a:r>
            <a:r>
              <a:rPr lang="fi-FI" sz="1700" dirty="0"/>
              <a:t> </a:t>
            </a:r>
            <a:r>
              <a:rPr lang="fi-FI" sz="1700" b="1" dirty="0"/>
              <a:t>Wilman kautta viimeistään ke 27.11.2024</a:t>
            </a:r>
          </a:p>
          <a:p>
            <a:r>
              <a:rPr lang="fi-FI" sz="1700" dirty="0"/>
              <a:t>Ilmoittautumislomake hyväksytään </a:t>
            </a:r>
            <a:r>
              <a:rPr lang="fi-FI" sz="1700" dirty="0" err="1"/>
              <a:t>täpällä</a:t>
            </a:r>
            <a:r>
              <a:rPr lang="fi-FI" sz="1700" dirty="0"/>
              <a:t> Wilmassa. </a:t>
            </a:r>
          </a:p>
          <a:p>
            <a:r>
              <a:rPr lang="fi-FI" sz="1700" dirty="0" err="1"/>
              <a:t>Täppä</a:t>
            </a:r>
            <a:r>
              <a:rPr lang="fi-FI" sz="1700" dirty="0"/>
              <a:t> vastaa allekirjoitustasi, eikä ilmoittautuminen ole voimassa ilman sitä.</a:t>
            </a:r>
          </a:p>
          <a:p>
            <a:pPr marL="0" indent="0">
              <a:buNone/>
            </a:pPr>
            <a:endParaRPr lang="fi-FI" sz="1700" dirty="0"/>
          </a:p>
          <a:p>
            <a:pPr marL="0" indent="0">
              <a:buNone/>
            </a:pPr>
            <a:endParaRPr lang="fi-FI" sz="1700" dirty="0"/>
          </a:p>
          <a:p>
            <a:pPr marL="0" indent="0">
              <a:buNone/>
            </a:pPr>
            <a:endParaRPr lang="fi-FI" sz="1700" dirty="0"/>
          </a:p>
          <a:p>
            <a:pPr marL="0" indent="0">
              <a:buNone/>
            </a:pPr>
            <a:endParaRPr lang="fi-FI" sz="1700" dirty="0"/>
          </a:p>
          <a:p>
            <a:pPr marL="0" indent="0">
              <a:buNone/>
            </a:pPr>
            <a:r>
              <a:rPr lang="fi-FI" sz="1700" dirty="0"/>
              <a:t>-&gt; täytä ilmoittautumislomake huolellisesti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D2D829D-2830-5F07-E40B-C351944AB1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051478" y="0"/>
            <a:ext cx="92522" cy="6858000"/>
            <a:chOff x="12068638" y="0"/>
            <a:chExt cx="123362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21FC5EF-435E-F74E-11C5-A935C70665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CF3CE81-94AA-585B-379D-CB757AFCC4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1512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784976" cy="1217290"/>
          </a:xfrm>
        </p:spPr>
        <p:txBody>
          <a:bodyPr/>
          <a:lstStyle/>
          <a:p>
            <a:pPr algn="ctr"/>
            <a:r>
              <a:rPr lang="fi-FI"/>
              <a:t>Esimerkki tutkinnon rakenteesta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4ED2078C-DB4D-4382-92BA-BE1C697088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1404036"/>
            <a:ext cx="6120680" cy="5265836"/>
          </a:xfrm>
        </p:spPr>
      </p:pic>
    </p:spTree>
    <p:extLst>
      <p:ext uri="{BB962C8B-B14F-4D97-AF65-F5344CB8AC3E}">
        <p14:creationId xmlns:p14="http://schemas.microsoft.com/office/powerpoint/2010/main" val="332523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2124" y="1052736"/>
            <a:ext cx="8462364" cy="564672"/>
          </a:xfrm>
        </p:spPr>
        <p:txBody>
          <a:bodyPr>
            <a:normAutofit/>
          </a:bodyPr>
          <a:lstStyle/>
          <a:p>
            <a:r>
              <a:rPr lang="fi-FI" sz="2800"/>
              <a:t>Näin ilmoittaudut Wilmassa: valitse Lomakkeet -välilehti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137A87D-4F84-D52D-4724-36256B422A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12" y="1918522"/>
            <a:ext cx="6477904" cy="3886742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0A85608C-99F2-7315-87F5-C00F859F2E54}"/>
              </a:ext>
            </a:extLst>
          </p:cNvPr>
          <p:cNvSpPr txBox="1"/>
          <p:nvPr/>
        </p:nvSpPr>
        <p:spPr>
          <a:xfrm>
            <a:off x="5652120" y="3717032"/>
            <a:ext cx="2808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H! Mikäli lomake ei näy, tarkista tutkintosuunnitelmasi. Suunnitelmassa pitää olla kirjattuna vähintään 5 ainetta.</a:t>
            </a:r>
          </a:p>
        </p:txBody>
      </p:sp>
    </p:spTree>
    <p:extLst>
      <p:ext uri="{BB962C8B-B14F-4D97-AF65-F5344CB8AC3E}">
        <p14:creationId xmlns:p14="http://schemas.microsoft.com/office/powerpoint/2010/main" val="73063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184805"/>
            <a:ext cx="78867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Lomakkeen näkymä Wilmassa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09B3E7DE-4066-ABD5-ECD9-680AD16FF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550" y="1400221"/>
            <a:ext cx="5829300" cy="520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60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2013 – 2022 -teema">
  <a:themeElements>
    <a:clrScheme name="Office 2013 – 2022 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– 2022 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– 2022 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645f7bc-c643-432d-9f04-b2c7a2e652b3">
      <Terms xmlns="http://schemas.microsoft.com/office/infopath/2007/PartnerControls"/>
    </lcf76f155ced4ddcb4097134ff3c332f>
    <TaxCatchAll xmlns="88f23f48-60d3-4e79-8e25-80a6be596c62" xsi:nil="true"/>
    <_x0032__x002e_jakso xmlns="a645f7bc-c643-432d-9f04-b2c7a2e652b3" xsi:nil="true"/>
    <_x0031__x002e_jakso xmlns="a645f7bc-c643-432d-9f04-b2c7a2e652b3" xsi:nil="true"/>
    <MediaLengthInSeconds xmlns="a645f7bc-c643-432d-9f04-b2c7a2e652b3" xsi:nil="true"/>
    <SharedWithUsers xmlns="88f23f48-60d3-4e79-8e25-80a6be596c62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99F4A884944D14085125278CBAFDD5E" ma:contentTypeVersion="19" ma:contentTypeDescription="Luo uusi asiakirja." ma:contentTypeScope="" ma:versionID="6294b502413901fe007af43d9e1acf67">
  <xsd:schema xmlns:xsd="http://www.w3.org/2001/XMLSchema" xmlns:xs="http://www.w3.org/2001/XMLSchema" xmlns:p="http://schemas.microsoft.com/office/2006/metadata/properties" xmlns:ns2="a645f7bc-c643-432d-9f04-b2c7a2e652b3" xmlns:ns3="88f23f48-60d3-4e79-8e25-80a6be596c62" targetNamespace="http://schemas.microsoft.com/office/2006/metadata/properties" ma:root="true" ma:fieldsID="12e6906e07ad7d9367eeb4ec0dd5f6ba" ns2:_="" ns3:_="">
    <xsd:import namespace="a645f7bc-c643-432d-9f04-b2c7a2e652b3"/>
    <xsd:import namespace="88f23f48-60d3-4e79-8e25-80a6be596c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_x0031__x002e_jakso" minOccurs="0"/>
                <xsd:element ref="ns2:_x0032__x002e_jakso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5f7bc-c643-432d-9f04-b2c7a2e652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x0031__x002e_jakso" ma:index="15" nillable="true" ma:displayName="1. jakso" ma:format="Dropdown" ma:internalName="_x0031__x002e_jakso">
      <xsd:simpleType>
        <xsd:restriction base="dms:Text">
          <xsd:maxLength value="255"/>
        </xsd:restriction>
      </xsd:simpleType>
    </xsd:element>
    <xsd:element name="_x0032__x002e_jakso" ma:index="16" nillable="true" ma:displayName="2. jakso" ma:format="Dropdown" ma:internalName="_x0032__x002e_jakso">
      <xsd:simpleType>
        <xsd:restriction base="dms:Text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Kuvien tunnisteet" ma:readOnly="false" ma:fieldId="{5cf76f15-5ced-4ddc-b409-7134ff3c332f}" ma:taxonomyMulti="true" ma:sspId="ba830b52-6d58-45b3-9899-c4752b5a1b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23f48-60d3-4e79-8e25-80a6be596c6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64d0e068-d154-4ac6-9844-82045381232d}" ma:internalName="TaxCatchAll" ma:showField="CatchAllData" ma:web="88f23f48-60d3-4e79-8e25-80a6be596c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758170-4E89-448E-88FE-E9FCA26E160C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a645f7bc-c643-432d-9f04-b2c7a2e652b3"/>
    <ds:schemaRef ds:uri="http://purl.org/dc/terms/"/>
    <ds:schemaRef ds:uri="88f23f48-60d3-4e79-8e25-80a6be596c6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0600B36-17A5-426B-AD66-AB187BE657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CC9F94-09A6-4B18-9301-C2C43A0EFE00}">
  <ds:schemaRefs>
    <ds:schemaRef ds:uri="88f23f48-60d3-4e79-8e25-80a6be596c62"/>
    <ds:schemaRef ds:uri="a645f7bc-c643-432d-9f04-b2c7a2e652b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</TotalTime>
  <Words>554</Words>
  <Application>Microsoft Office PowerPoint</Application>
  <PresentationFormat>Näytössä katseltava diaesitys (4:3)</PresentationFormat>
  <Paragraphs>132</Paragraphs>
  <Slides>15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0" baseType="lpstr">
      <vt:lpstr>Arial</vt:lpstr>
      <vt:lpstr>Arial Rounded MT Bold</vt:lpstr>
      <vt:lpstr>Calibri</vt:lpstr>
      <vt:lpstr>Calibri Light</vt:lpstr>
      <vt:lpstr>Office 2013 – 2022 -teema</vt:lpstr>
      <vt:lpstr>YO-info</vt:lpstr>
      <vt:lpstr>  Ylioppilastutkinnon rakenne</vt:lpstr>
      <vt:lpstr>Miten valitsen ainereaalikokeet?   Kevään 2025 koepäivät: </vt:lpstr>
      <vt:lpstr>Tutkinnon suorittamisesta </vt:lpstr>
      <vt:lpstr>Voinko osallistua kirjoituksiin?</vt:lpstr>
      <vt:lpstr>  Tutkintoon ilmoittautuminen </vt:lpstr>
      <vt:lpstr>Esimerkki tutkinnon rakenteesta</vt:lpstr>
      <vt:lpstr>Näin ilmoittaudut Wilmassa: valitse Lomakkeet -välilehti</vt:lpstr>
      <vt:lpstr>Lomakkeen näkymä Wilmassa</vt:lpstr>
      <vt:lpstr>Hyväksy ilmoittautuminen = allekirjoitettu sitova ilmoittautuminen</vt:lpstr>
      <vt:lpstr>Mitä kirjoituksiin osallistuminen maksaa?</vt:lpstr>
      <vt:lpstr>Kokeiden uusiminen</vt:lpstr>
      <vt:lpstr>Hylätyn suorituksen uusiminen</vt:lpstr>
      <vt:lpstr>Yleisimpien yo-aineiden lyhenteet</vt:lpstr>
      <vt:lpstr>Lisätietoa löydät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YO-info</dc:title>
  <dc:creator>Kiimalainen Henna</dc:creator>
  <cp:lastModifiedBy>Sarvilinna, Ristopekka</cp:lastModifiedBy>
  <cp:revision>8</cp:revision>
  <cp:lastPrinted>2014-11-04T13:33:30Z</cp:lastPrinted>
  <dcterms:created xsi:type="dcterms:W3CDTF">2012-10-30T07:45:45Z</dcterms:created>
  <dcterms:modified xsi:type="dcterms:W3CDTF">2024-11-06T10:28:46Z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0x010100899F4A884944D14085125278CBAFDD5E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</Properties>
</file>